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2192000" cy="6858000"/>
  <p:notesSz cx="6858000" cy="9144000"/>
  <p:embeddedFontLst>
    <p:embeddedFont>
      <p:font typeface="Causten Round Bold" charset="1" panose="00000800000000000000"/>
      <p:regular r:id="rId8"/>
    </p:embeddedFont>
    <p:embeddedFont>
      <p:font typeface="Causten Round" charset="1" panose="00000500000000000000"/>
      <p:regular r:id="rId9"/>
    </p:embeddedFont>
    <p:embeddedFont>
      <p:font typeface="Gotham" charset="1" panose="00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676005">
            <a:off x="1030858" y="2956384"/>
            <a:ext cx="4841237" cy="2769570"/>
            <a:chOff x="0" y="0"/>
            <a:chExt cx="1391745" cy="79618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91745" cy="796188"/>
            </a:xfrm>
            <a:custGeom>
              <a:avLst/>
              <a:gdLst/>
              <a:ahLst/>
              <a:cxnLst/>
              <a:rect r="r" b="b" t="t" l="l"/>
              <a:pathLst>
                <a:path h="796188" w="1391745">
                  <a:moveTo>
                    <a:pt x="0" y="0"/>
                  </a:moveTo>
                  <a:lnTo>
                    <a:pt x="1391745" y="0"/>
                  </a:lnTo>
                  <a:lnTo>
                    <a:pt x="1391745" y="796188"/>
                  </a:lnTo>
                  <a:lnTo>
                    <a:pt x="0" y="796188"/>
                  </a:lnTo>
                  <a:close/>
                </a:path>
              </a:pathLst>
            </a:custGeom>
            <a:solidFill>
              <a:srgbClr val="6485C3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1391745" cy="824763"/>
            </a:xfrm>
            <a:prstGeom prst="rect">
              <a:avLst/>
            </a:prstGeom>
          </p:spPr>
          <p:txBody>
            <a:bodyPr anchor="ctr" rtlCol="false" tIns="27062" lIns="27062" bIns="27062" rIns="27062"/>
            <a:lstStyle/>
            <a:p>
              <a:pPr algn="ctr">
                <a:lnSpc>
                  <a:spcPts val="2237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999513" y="2762989"/>
            <a:ext cx="4940443" cy="3177526"/>
            <a:chOff x="0" y="0"/>
            <a:chExt cx="1420264" cy="91346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20264" cy="913466"/>
            </a:xfrm>
            <a:custGeom>
              <a:avLst/>
              <a:gdLst/>
              <a:ahLst/>
              <a:cxnLst/>
              <a:rect r="r" b="b" t="t" l="l"/>
              <a:pathLst>
                <a:path h="913466" w="1420264">
                  <a:moveTo>
                    <a:pt x="0" y="0"/>
                  </a:moveTo>
                  <a:lnTo>
                    <a:pt x="1420264" y="0"/>
                  </a:lnTo>
                  <a:lnTo>
                    <a:pt x="1420264" y="913466"/>
                  </a:lnTo>
                  <a:lnTo>
                    <a:pt x="0" y="913466"/>
                  </a:lnTo>
                  <a:close/>
                </a:path>
              </a:pathLst>
            </a:custGeom>
            <a:solidFill>
              <a:srgbClr val="5773A7">
                <a:alpha val="69804"/>
              </a:srgbClr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420264" cy="942041"/>
            </a:xfrm>
            <a:prstGeom prst="rect">
              <a:avLst/>
            </a:prstGeom>
          </p:spPr>
          <p:txBody>
            <a:bodyPr anchor="ctr" rtlCol="false" tIns="27062" lIns="27062" bIns="27062" rIns="27062"/>
            <a:lstStyle/>
            <a:p>
              <a:pPr algn="ctr">
                <a:lnSpc>
                  <a:spcPts val="2237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7328206" y="2629639"/>
            <a:ext cx="4428090" cy="2435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99"/>
              </a:lnSpc>
              <a:spcBef>
                <a:spcPct val="0"/>
              </a:spcBef>
            </a:pPr>
            <a:r>
              <a:rPr lang="en-US" b="true" sz="4999" strike="noStrike" u="none">
                <a:solidFill>
                  <a:srgbClr val="6485C3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WE’RE EXHIBITING AT</a:t>
            </a:r>
          </a:p>
          <a:p>
            <a:pPr algn="l" marL="0" indent="0" lvl="0">
              <a:lnSpc>
                <a:spcPts val="6099"/>
              </a:lnSpc>
              <a:spcBef>
                <a:spcPct val="0"/>
              </a:spcBef>
            </a:pPr>
            <a:r>
              <a:rPr lang="en-US" b="true" sz="4999" strike="noStrike" u="none">
                <a:solidFill>
                  <a:srgbClr val="6485C3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SIOG 2026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328206" y="5397590"/>
            <a:ext cx="3828788" cy="1000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 spc="6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Come and meet us at Booth #!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81255" y="3946834"/>
            <a:ext cx="4940443" cy="712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80"/>
              </a:lnSpc>
            </a:pPr>
            <a:r>
              <a:rPr lang="en-US" sz="4200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LOGO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637130" y="154955"/>
            <a:ext cx="10917741" cy="1956095"/>
          </a:xfrm>
          <a:custGeom>
            <a:avLst/>
            <a:gdLst/>
            <a:ahLst/>
            <a:cxnLst/>
            <a:rect r="r" b="b" t="t" l="l"/>
            <a:pathLst>
              <a:path h="1956095" w="10917741">
                <a:moveTo>
                  <a:pt x="0" y="0"/>
                </a:moveTo>
                <a:lnTo>
                  <a:pt x="10917740" y="0"/>
                </a:lnTo>
                <a:lnTo>
                  <a:pt x="10917740" y="1956095"/>
                </a:lnTo>
                <a:lnTo>
                  <a:pt x="0" y="19560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676005">
            <a:off x="1030858" y="2956384"/>
            <a:ext cx="4841237" cy="2769570"/>
            <a:chOff x="0" y="0"/>
            <a:chExt cx="1391745" cy="79618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91745" cy="796188"/>
            </a:xfrm>
            <a:custGeom>
              <a:avLst/>
              <a:gdLst/>
              <a:ahLst/>
              <a:cxnLst/>
              <a:rect r="r" b="b" t="t" l="l"/>
              <a:pathLst>
                <a:path h="796188" w="1391745">
                  <a:moveTo>
                    <a:pt x="0" y="0"/>
                  </a:moveTo>
                  <a:lnTo>
                    <a:pt x="1391745" y="0"/>
                  </a:lnTo>
                  <a:lnTo>
                    <a:pt x="1391745" y="796188"/>
                  </a:lnTo>
                  <a:lnTo>
                    <a:pt x="0" y="796188"/>
                  </a:lnTo>
                  <a:close/>
                </a:path>
              </a:pathLst>
            </a:custGeom>
            <a:solidFill>
              <a:srgbClr val="6485C3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1391745" cy="824763"/>
            </a:xfrm>
            <a:prstGeom prst="rect">
              <a:avLst/>
            </a:prstGeom>
          </p:spPr>
          <p:txBody>
            <a:bodyPr anchor="ctr" rtlCol="false" tIns="27062" lIns="27062" bIns="27062" rIns="27062"/>
            <a:lstStyle/>
            <a:p>
              <a:pPr algn="ctr">
                <a:lnSpc>
                  <a:spcPts val="2237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999513" y="2762989"/>
            <a:ext cx="4940443" cy="3177526"/>
            <a:chOff x="0" y="0"/>
            <a:chExt cx="1420264" cy="91346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20264" cy="913466"/>
            </a:xfrm>
            <a:custGeom>
              <a:avLst/>
              <a:gdLst/>
              <a:ahLst/>
              <a:cxnLst/>
              <a:rect r="r" b="b" t="t" l="l"/>
              <a:pathLst>
                <a:path h="913466" w="1420264">
                  <a:moveTo>
                    <a:pt x="0" y="0"/>
                  </a:moveTo>
                  <a:lnTo>
                    <a:pt x="1420264" y="0"/>
                  </a:lnTo>
                  <a:lnTo>
                    <a:pt x="1420264" y="913466"/>
                  </a:lnTo>
                  <a:lnTo>
                    <a:pt x="0" y="913466"/>
                  </a:lnTo>
                  <a:close/>
                </a:path>
              </a:pathLst>
            </a:custGeom>
            <a:solidFill>
              <a:srgbClr val="5773A7">
                <a:alpha val="69804"/>
              </a:srgbClr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420264" cy="942041"/>
            </a:xfrm>
            <a:prstGeom prst="rect">
              <a:avLst/>
            </a:prstGeom>
          </p:spPr>
          <p:txBody>
            <a:bodyPr anchor="ctr" rtlCol="false" tIns="27062" lIns="27062" bIns="27062" rIns="27062"/>
            <a:lstStyle/>
            <a:p>
              <a:pPr algn="ctr">
                <a:lnSpc>
                  <a:spcPts val="2237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7414927" y="2660476"/>
            <a:ext cx="4428090" cy="1663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99"/>
              </a:lnSpc>
              <a:spcBef>
                <a:spcPct val="0"/>
              </a:spcBef>
            </a:pPr>
            <a:r>
              <a:rPr lang="en-US" b="true" sz="4999" strike="noStrike" u="none">
                <a:solidFill>
                  <a:srgbClr val="6485C3"/>
                </a:solidFill>
                <a:latin typeface="Causten Round Bold"/>
                <a:ea typeface="Causten Round Bold"/>
                <a:cs typeface="Causten Round Bold"/>
                <a:sym typeface="Causten Round Bold"/>
              </a:rPr>
              <a:t>SPONSOR LEVEL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414927" y="4826740"/>
            <a:ext cx="3754456" cy="1000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 spc="6">
                <a:solidFill>
                  <a:srgbClr val="6485C3"/>
                </a:solidFill>
                <a:latin typeface="Causten Round"/>
                <a:ea typeface="Causten Round"/>
                <a:cs typeface="Causten Round"/>
                <a:sym typeface="Causten Round"/>
              </a:rPr>
              <a:t>Come and meet us at SIOG 2026!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81255" y="3946834"/>
            <a:ext cx="4940443" cy="712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80"/>
              </a:lnSpc>
            </a:pPr>
            <a:r>
              <a:rPr lang="en-US" sz="4200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LOGO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637130" y="154955"/>
            <a:ext cx="10917741" cy="1956095"/>
          </a:xfrm>
          <a:custGeom>
            <a:avLst/>
            <a:gdLst/>
            <a:ahLst/>
            <a:cxnLst/>
            <a:rect r="r" b="b" t="t" l="l"/>
            <a:pathLst>
              <a:path h="1956095" w="10917741">
                <a:moveTo>
                  <a:pt x="0" y="0"/>
                </a:moveTo>
                <a:lnTo>
                  <a:pt x="10917740" y="0"/>
                </a:lnTo>
                <a:lnTo>
                  <a:pt x="10917740" y="1956095"/>
                </a:lnTo>
                <a:lnTo>
                  <a:pt x="0" y="195609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DAGx_u8m8lU</dc:identifier>
  <dcterms:modified xsi:type="dcterms:W3CDTF">2011-08-01T06:04:30Z</dcterms:modified>
  <cp:revision>1</cp:revision>
  <dc:title>promo kit</dc:title>
</cp:coreProperties>
</file>