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2192000" cy="6858000"/>
  <p:notesSz cx="6858000" cy="9144000"/>
  <p:embeddedFontLst>
    <p:embeddedFont>
      <p:font typeface="Causten Round Bold" charset="1" panose="00000800000000000000"/>
      <p:regular r:id="rId8"/>
    </p:embeddedFont>
    <p:embeddedFont>
      <p:font typeface="Causten Round Medium" charset="1" panose="00000600000000000000"/>
      <p:regular r:id="rId9"/>
    </p:embeddedFont>
    <p:embeddedFont>
      <p:font typeface="Causten Round" charset="1" panose="00000500000000000000"/>
      <p:regular r:id="rId10"/>
    </p:embeddedFont>
    <p:embeddedFont>
      <p:font typeface="Gotham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845892" y="-90100"/>
            <a:ext cx="5444766" cy="7042174"/>
            <a:chOff x="0" y="0"/>
            <a:chExt cx="7259688" cy="9389566"/>
          </a:xfrm>
        </p:grpSpPr>
        <p:grpSp>
          <p:nvGrpSpPr>
            <p:cNvPr name="Group 3" id="3"/>
            <p:cNvGrpSpPr>
              <a:grpSpLocks noChangeAspect="true"/>
            </p:cNvGrpSpPr>
            <p:nvPr/>
          </p:nvGrpSpPr>
          <p:grpSpPr>
            <a:xfrm rot="0">
              <a:off x="0" y="0"/>
              <a:ext cx="5973060" cy="9389566"/>
              <a:chOff x="0" y="0"/>
              <a:chExt cx="5146294" cy="80899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1967992" y="63500"/>
                <a:ext cx="3114802" cy="3417824"/>
              </a:xfrm>
              <a:custGeom>
                <a:avLst/>
                <a:gdLst/>
                <a:ahLst/>
                <a:cxnLst/>
                <a:rect r="r" b="b" t="t" l="l"/>
                <a:pathLst>
                  <a:path h="3417824" w="3114802">
                    <a:moveTo>
                      <a:pt x="2562606" y="0"/>
                    </a:moveTo>
                    <a:lnTo>
                      <a:pt x="5588" y="2572385"/>
                    </a:lnTo>
                    <a:lnTo>
                      <a:pt x="0" y="3417824"/>
                    </a:lnTo>
                    <a:lnTo>
                      <a:pt x="3114802" y="319024"/>
                    </a:lnTo>
                    <a:lnTo>
                      <a:pt x="3114802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  <p:sp>
            <p:nvSpPr>
              <p:cNvPr name="Freeform 5" id="5"/>
              <p:cNvSpPr/>
              <p:nvPr/>
            </p:nvSpPr>
            <p:spPr>
              <a:xfrm flipH="false" flipV="false" rot="0">
                <a:off x="63500" y="596265"/>
                <a:ext cx="5019294" cy="7430135"/>
              </a:xfrm>
              <a:custGeom>
                <a:avLst/>
                <a:gdLst/>
                <a:ahLst/>
                <a:cxnLst/>
                <a:rect r="r" b="b" t="t" l="l"/>
                <a:pathLst>
                  <a:path h="7430135" w="5019294">
                    <a:moveTo>
                      <a:pt x="0" y="5019294"/>
                    </a:moveTo>
                    <a:lnTo>
                      <a:pt x="8382" y="6959600"/>
                    </a:lnTo>
                    <a:lnTo>
                      <a:pt x="1556766" y="7430135"/>
                    </a:lnTo>
                    <a:lnTo>
                      <a:pt x="4367276" y="7430135"/>
                    </a:lnTo>
                    <a:lnTo>
                      <a:pt x="4367276" y="6648958"/>
                    </a:lnTo>
                    <a:lnTo>
                      <a:pt x="1377188" y="5680964"/>
                    </a:lnTo>
                    <a:lnTo>
                      <a:pt x="5019294" y="2049272"/>
                    </a:lnTo>
                    <a:lnTo>
                      <a:pt x="5019294" y="0"/>
                    </a:lnTo>
                    <a:close/>
                  </a:path>
                </a:pathLst>
              </a:custGeom>
              <a:solidFill>
                <a:srgbClr val="5773A7"/>
              </a:solidFill>
            </p:spPr>
          </p:sp>
          <p:sp>
            <p:nvSpPr>
              <p:cNvPr name="Freeform 6" id="6"/>
              <p:cNvSpPr/>
              <p:nvPr/>
            </p:nvSpPr>
            <p:spPr>
              <a:xfrm flipH="false" flipV="false" rot="0">
                <a:off x="63500" y="5615559"/>
                <a:ext cx="5019294" cy="2410841"/>
              </a:xfrm>
              <a:custGeom>
                <a:avLst/>
                <a:gdLst/>
                <a:ahLst/>
                <a:cxnLst/>
                <a:rect r="r" b="b" t="t" l="l"/>
                <a:pathLst>
                  <a:path h="2410841" w="5019294">
                    <a:moveTo>
                      <a:pt x="8382" y="1940433"/>
                    </a:moveTo>
                    <a:lnTo>
                      <a:pt x="1225804" y="2410841"/>
                    </a:lnTo>
                    <a:lnTo>
                      <a:pt x="5019294" y="2410841"/>
                    </a:lnTo>
                    <a:lnTo>
                      <a:pt x="5019294" y="1841754"/>
                    </a:lnTo>
                    <a:lnTo>
                      <a:pt x="1377188" y="6616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</p:grpSp>
        <p:sp>
          <p:nvSpPr>
            <p:cNvPr name="TextBox 7" id="7"/>
            <p:cNvSpPr txBox="true"/>
            <p:nvPr/>
          </p:nvSpPr>
          <p:spPr>
            <a:xfrm rot="-2700000">
              <a:off x="2071314" y="1698902"/>
              <a:ext cx="3167266" cy="8357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794"/>
                </a:lnSpc>
              </a:pPr>
              <a:r>
                <a:rPr lang="en-US" b="true" sz="3424" spc="6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#SIOG2026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-2700000">
              <a:off x="133717" y="2643841"/>
              <a:ext cx="7424880" cy="223004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2676"/>
                </a:lnSpc>
              </a:pPr>
              <a:r>
                <a:rPr lang="en-US" b="true" sz="9054" spc="-72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Poster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594691" y="4805905"/>
            <a:ext cx="7049664" cy="747807"/>
            <a:chOff x="0" y="0"/>
            <a:chExt cx="2785052" cy="29543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785052" cy="295430"/>
            </a:xfrm>
            <a:custGeom>
              <a:avLst/>
              <a:gdLst/>
              <a:ahLst/>
              <a:cxnLst/>
              <a:rect r="r" b="b" t="t" l="l"/>
              <a:pathLst>
                <a:path h="295430" w="2785052">
                  <a:moveTo>
                    <a:pt x="0" y="0"/>
                  </a:moveTo>
                  <a:lnTo>
                    <a:pt x="2785052" y="0"/>
                  </a:lnTo>
                  <a:lnTo>
                    <a:pt x="2785052" y="295430"/>
                  </a:lnTo>
                  <a:lnTo>
                    <a:pt x="0" y="295430"/>
                  </a:lnTo>
                  <a:close/>
                </a:path>
              </a:pathLst>
            </a:custGeom>
            <a:solidFill>
              <a:srgbClr val="D0D0D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0"/>
              <a:ext cx="2785052" cy="2954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27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706887" y="4781749"/>
            <a:ext cx="6724735" cy="3478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b="true" sz="1700" spc="-10">
                <a:solidFill>
                  <a:srgbClr val="1D1D1B"/>
                </a:solidFill>
                <a:latin typeface="Causten Round Medium"/>
                <a:ea typeface="Causten Round Medium"/>
                <a:cs typeface="Causten Round Medium"/>
                <a:sym typeface="Causten Round Medium"/>
              </a:rPr>
              <a:t>Poster title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607515" y="2325329"/>
            <a:ext cx="5668550" cy="1920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16"/>
              </a:lnSpc>
            </a:pPr>
            <a:r>
              <a:rPr lang="en-US" sz="3699" spc="-29" b="true">
                <a:solidFill>
                  <a:srgbClr val="6485C3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I’M PRESENTING A POSTER!</a:t>
            </a:r>
          </a:p>
          <a:p>
            <a:pPr algn="l">
              <a:lnSpc>
                <a:spcPts val="3418"/>
              </a:lnSpc>
            </a:pPr>
            <a:r>
              <a:rPr lang="en-US" sz="2999" spc="-23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Join me in Valencia as we</a:t>
            </a:r>
          </a:p>
          <a:p>
            <a:pPr algn="l">
              <a:lnSpc>
                <a:spcPts val="3418"/>
              </a:lnSpc>
            </a:pPr>
            <a:r>
              <a:rPr lang="en-US" sz="2999" spc="-23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move from vision to impact in</a:t>
            </a:r>
          </a:p>
          <a:p>
            <a:pPr algn="l">
              <a:lnSpc>
                <a:spcPts val="3418"/>
              </a:lnSpc>
            </a:pPr>
            <a:r>
              <a:rPr lang="en-US" sz="2999" spc="-23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Geriatric Oncology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94691" y="4258021"/>
            <a:ext cx="2928510" cy="3954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76"/>
              </a:lnSpc>
            </a:pPr>
            <a:r>
              <a:rPr lang="en-US" b="true" sz="2054" spc="-16">
                <a:solidFill>
                  <a:srgbClr val="1D1D1B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Speaker name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94691" y="5906138"/>
            <a:ext cx="6724735" cy="6621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When: </a:t>
            </a: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November 5-7, 2026</a:t>
            </a:r>
          </a:p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Where: Valencia, Spain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88105" y="2469575"/>
            <a:ext cx="2172027" cy="701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speaker picture</a:t>
            </a:r>
          </a:p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(optional)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368813" y="225930"/>
            <a:ext cx="8886502" cy="1592165"/>
          </a:xfrm>
          <a:custGeom>
            <a:avLst/>
            <a:gdLst/>
            <a:ahLst/>
            <a:cxnLst/>
            <a:rect r="r" b="b" t="t" l="l"/>
            <a:pathLst>
              <a:path h="1592165" w="8886502">
                <a:moveTo>
                  <a:pt x="0" y="0"/>
                </a:moveTo>
                <a:lnTo>
                  <a:pt x="8886501" y="0"/>
                </a:lnTo>
                <a:lnTo>
                  <a:pt x="8886501" y="1592165"/>
                </a:lnTo>
                <a:lnTo>
                  <a:pt x="0" y="1592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845892" y="-90100"/>
            <a:ext cx="5444766" cy="7042174"/>
            <a:chOff x="0" y="0"/>
            <a:chExt cx="7259688" cy="9389566"/>
          </a:xfrm>
        </p:grpSpPr>
        <p:grpSp>
          <p:nvGrpSpPr>
            <p:cNvPr name="Group 3" id="3"/>
            <p:cNvGrpSpPr>
              <a:grpSpLocks noChangeAspect="true"/>
            </p:cNvGrpSpPr>
            <p:nvPr/>
          </p:nvGrpSpPr>
          <p:grpSpPr>
            <a:xfrm rot="0">
              <a:off x="0" y="0"/>
              <a:ext cx="5973060" cy="9389566"/>
              <a:chOff x="0" y="0"/>
              <a:chExt cx="5146294" cy="80899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1967992" y="63500"/>
                <a:ext cx="3114802" cy="3417824"/>
              </a:xfrm>
              <a:custGeom>
                <a:avLst/>
                <a:gdLst/>
                <a:ahLst/>
                <a:cxnLst/>
                <a:rect r="r" b="b" t="t" l="l"/>
                <a:pathLst>
                  <a:path h="3417824" w="3114802">
                    <a:moveTo>
                      <a:pt x="2562606" y="0"/>
                    </a:moveTo>
                    <a:lnTo>
                      <a:pt x="5588" y="2572385"/>
                    </a:lnTo>
                    <a:lnTo>
                      <a:pt x="0" y="3417824"/>
                    </a:lnTo>
                    <a:lnTo>
                      <a:pt x="3114802" y="319024"/>
                    </a:lnTo>
                    <a:lnTo>
                      <a:pt x="3114802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  <p:sp>
            <p:nvSpPr>
              <p:cNvPr name="Freeform 5" id="5"/>
              <p:cNvSpPr/>
              <p:nvPr/>
            </p:nvSpPr>
            <p:spPr>
              <a:xfrm flipH="false" flipV="false" rot="0">
                <a:off x="63500" y="596265"/>
                <a:ext cx="5019294" cy="7430135"/>
              </a:xfrm>
              <a:custGeom>
                <a:avLst/>
                <a:gdLst/>
                <a:ahLst/>
                <a:cxnLst/>
                <a:rect r="r" b="b" t="t" l="l"/>
                <a:pathLst>
                  <a:path h="7430135" w="5019294">
                    <a:moveTo>
                      <a:pt x="0" y="5019294"/>
                    </a:moveTo>
                    <a:lnTo>
                      <a:pt x="8382" y="6959600"/>
                    </a:lnTo>
                    <a:lnTo>
                      <a:pt x="1556766" y="7430135"/>
                    </a:lnTo>
                    <a:lnTo>
                      <a:pt x="4367276" y="7430135"/>
                    </a:lnTo>
                    <a:lnTo>
                      <a:pt x="4367276" y="6648958"/>
                    </a:lnTo>
                    <a:lnTo>
                      <a:pt x="1377188" y="5680964"/>
                    </a:lnTo>
                    <a:lnTo>
                      <a:pt x="5019294" y="2049272"/>
                    </a:lnTo>
                    <a:lnTo>
                      <a:pt x="5019294" y="0"/>
                    </a:lnTo>
                    <a:close/>
                  </a:path>
                </a:pathLst>
              </a:custGeom>
              <a:solidFill>
                <a:srgbClr val="5773A7"/>
              </a:solidFill>
            </p:spPr>
          </p:sp>
          <p:sp>
            <p:nvSpPr>
              <p:cNvPr name="Freeform 6" id="6"/>
              <p:cNvSpPr/>
              <p:nvPr/>
            </p:nvSpPr>
            <p:spPr>
              <a:xfrm flipH="false" flipV="false" rot="0">
                <a:off x="63500" y="5615559"/>
                <a:ext cx="5019294" cy="2410841"/>
              </a:xfrm>
              <a:custGeom>
                <a:avLst/>
                <a:gdLst/>
                <a:ahLst/>
                <a:cxnLst/>
                <a:rect r="r" b="b" t="t" l="l"/>
                <a:pathLst>
                  <a:path h="2410841" w="5019294">
                    <a:moveTo>
                      <a:pt x="8382" y="1940433"/>
                    </a:moveTo>
                    <a:lnTo>
                      <a:pt x="1225804" y="2410841"/>
                    </a:lnTo>
                    <a:lnTo>
                      <a:pt x="5019294" y="2410841"/>
                    </a:lnTo>
                    <a:lnTo>
                      <a:pt x="5019294" y="1841754"/>
                    </a:lnTo>
                    <a:lnTo>
                      <a:pt x="1377188" y="6616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485C3"/>
              </a:solidFill>
            </p:spPr>
          </p:sp>
        </p:grpSp>
        <p:sp>
          <p:nvSpPr>
            <p:cNvPr name="TextBox 7" id="7"/>
            <p:cNvSpPr txBox="true"/>
            <p:nvPr/>
          </p:nvSpPr>
          <p:spPr>
            <a:xfrm rot="-2700000">
              <a:off x="2071314" y="1698902"/>
              <a:ext cx="3167266" cy="8357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794"/>
                </a:lnSpc>
              </a:pPr>
              <a:r>
                <a:rPr lang="en-US" b="true" sz="3424" spc="6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#SIOG2026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-2700000">
              <a:off x="133717" y="2643841"/>
              <a:ext cx="7424880" cy="223004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2676"/>
                </a:lnSpc>
              </a:pPr>
              <a:r>
                <a:rPr lang="en-US" b="true" sz="9054" spc="-72">
                  <a:solidFill>
                    <a:srgbClr val="FFFFFF"/>
                  </a:solidFill>
                  <a:latin typeface="Causten Round Bold"/>
                  <a:ea typeface="Causten Round Bold"/>
                  <a:cs typeface="Causten Round Bold"/>
                  <a:sym typeface="Causten Round Bold"/>
                </a:rPr>
                <a:t>Poster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594691" y="4805905"/>
            <a:ext cx="7049664" cy="747807"/>
            <a:chOff x="0" y="0"/>
            <a:chExt cx="2785052" cy="29543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785052" cy="295430"/>
            </a:xfrm>
            <a:custGeom>
              <a:avLst/>
              <a:gdLst/>
              <a:ahLst/>
              <a:cxnLst/>
              <a:rect r="r" b="b" t="t" l="l"/>
              <a:pathLst>
                <a:path h="295430" w="2785052">
                  <a:moveTo>
                    <a:pt x="0" y="0"/>
                  </a:moveTo>
                  <a:lnTo>
                    <a:pt x="2785052" y="0"/>
                  </a:lnTo>
                  <a:lnTo>
                    <a:pt x="2785052" y="295430"/>
                  </a:lnTo>
                  <a:lnTo>
                    <a:pt x="0" y="295430"/>
                  </a:lnTo>
                  <a:close/>
                </a:path>
              </a:pathLst>
            </a:custGeom>
            <a:solidFill>
              <a:srgbClr val="D0D0D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0"/>
              <a:ext cx="2785052" cy="2954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27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706887" y="4781749"/>
            <a:ext cx="6724735" cy="3478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b="true" sz="1700" spc="-10">
                <a:solidFill>
                  <a:srgbClr val="1D1D1B"/>
                </a:solidFill>
                <a:latin typeface="Causten Round Medium"/>
                <a:ea typeface="Causten Round Medium"/>
                <a:cs typeface="Causten Round Medium"/>
                <a:sym typeface="Causten Round Medium"/>
              </a:rPr>
              <a:t>Presentation title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660157" y="2240934"/>
            <a:ext cx="4984198" cy="15499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74"/>
              </a:lnSpc>
            </a:pPr>
            <a:r>
              <a:rPr lang="en-US" sz="3399" spc="-27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I’m presenting my poster at </a:t>
            </a:r>
            <a:r>
              <a:rPr lang="en-US" b="true" sz="3399" spc="-27">
                <a:solidFill>
                  <a:srgbClr val="6485C3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SIOG 2026</a:t>
            </a:r>
            <a:r>
              <a:rPr lang="en-US" sz="3399" spc="-27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 this November in Valencia – Join me!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94691" y="4258021"/>
            <a:ext cx="2928510" cy="3954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76"/>
              </a:lnSpc>
            </a:pPr>
            <a:r>
              <a:rPr lang="en-US" b="true" sz="2054" spc="-16">
                <a:solidFill>
                  <a:srgbClr val="1D1D1B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Speaker name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94691" y="5906138"/>
            <a:ext cx="6724735" cy="6621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When: </a:t>
            </a: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November 5-7, 2026</a:t>
            </a:r>
          </a:p>
          <a:p>
            <a:pPr algn="l">
              <a:lnSpc>
                <a:spcPts val="2526"/>
              </a:lnSpc>
            </a:pPr>
            <a:r>
              <a:rPr lang="en-US" sz="1700" spc="-10">
                <a:solidFill>
                  <a:srgbClr val="1D1E1E"/>
                </a:solidFill>
                <a:latin typeface="Causten Round"/>
                <a:ea typeface="Causten Round"/>
                <a:cs typeface="Causten Round"/>
                <a:sym typeface="Causten Round"/>
              </a:rPr>
              <a:t>Where: Valencia, Spain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88105" y="2469575"/>
            <a:ext cx="2172027" cy="701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speaker picture</a:t>
            </a:r>
          </a:p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1D1E1E"/>
                </a:solidFill>
                <a:latin typeface="Gotham"/>
                <a:ea typeface="Gotham"/>
                <a:cs typeface="Gotham"/>
                <a:sym typeface="Gotham"/>
              </a:rPr>
              <a:t>(optional)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368813" y="225930"/>
            <a:ext cx="8886502" cy="1592165"/>
          </a:xfrm>
          <a:custGeom>
            <a:avLst/>
            <a:gdLst/>
            <a:ahLst/>
            <a:cxnLst/>
            <a:rect r="r" b="b" t="t" l="l"/>
            <a:pathLst>
              <a:path h="1592165" w="8886502">
                <a:moveTo>
                  <a:pt x="0" y="0"/>
                </a:moveTo>
                <a:lnTo>
                  <a:pt x="8886501" y="0"/>
                </a:lnTo>
                <a:lnTo>
                  <a:pt x="8886501" y="1592165"/>
                </a:lnTo>
                <a:lnTo>
                  <a:pt x="0" y="15921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DAGx_u8m8lU</dc:identifier>
  <dcterms:modified xsi:type="dcterms:W3CDTF">2011-08-01T06:04:30Z</dcterms:modified>
  <cp:revision>1</cp:revision>
  <dc:title>promo kit</dc:title>
</cp:coreProperties>
</file>