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embeddedFontLst>
    <p:embeddedFont>
      <p:font typeface="Causten Round" charset="1" panose="00000500000000000000"/>
      <p:regular r:id="rId11"/>
    </p:embeddedFont>
    <p:embeddedFont>
      <p:font typeface="Causten Round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96" r="0" b="-929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2192000" cy="6858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08080">
                <a:alpha val="19608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19075"/>
              <a:ext cx="4816593" cy="29284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8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31917" y="-404254"/>
            <a:ext cx="5157622" cy="2265930"/>
            <a:chOff x="0" y="0"/>
            <a:chExt cx="6876830" cy="302123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6876830" cy="3021239"/>
              <a:chOff x="0" y="0"/>
              <a:chExt cx="1661674" cy="73003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661674" cy="730033"/>
              </a:xfrm>
              <a:custGeom>
                <a:avLst/>
                <a:gdLst/>
                <a:ahLst/>
                <a:cxnLst/>
                <a:rect r="r" b="b" t="t" l="l"/>
                <a:pathLst>
                  <a:path h="730033" w="1661674">
                    <a:moveTo>
                      <a:pt x="52996" y="0"/>
                    </a:moveTo>
                    <a:lnTo>
                      <a:pt x="1608677" y="0"/>
                    </a:lnTo>
                    <a:cubicBezTo>
                      <a:pt x="1637947" y="0"/>
                      <a:pt x="1661674" y="23727"/>
                      <a:pt x="1661674" y="52996"/>
                    </a:cubicBezTo>
                    <a:lnTo>
                      <a:pt x="1661674" y="677037"/>
                    </a:lnTo>
                    <a:cubicBezTo>
                      <a:pt x="1661674" y="706306"/>
                      <a:pt x="1637947" y="730033"/>
                      <a:pt x="1608677" y="730033"/>
                    </a:cubicBezTo>
                    <a:lnTo>
                      <a:pt x="52996" y="730033"/>
                    </a:lnTo>
                    <a:cubicBezTo>
                      <a:pt x="23727" y="730033"/>
                      <a:pt x="0" y="706306"/>
                      <a:pt x="0" y="677037"/>
                    </a:cubicBezTo>
                    <a:lnTo>
                      <a:pt x="0" y="52996"/>
                    </a:lnTo>
                    <a:cubicBezTo>
                      <a:pt x="0" y="23727"/>
                      <a:pt x="23727" y="0"/>
                      <a:pt x="5299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1661674" cy="75860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7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1067186" y="743739"/>
              <a:ext cx="5318414" cy="1982527"/>
            </a:xfrm>
            <a:custGeom>
              <a:avLst/>
              <a:gdLst/>
              <a:ahLst/>
              <a:cxnLst/>
              <a:rect r="r" b="b" t="t" l="l"/>
              <a:pathLst>
                <a:path h="1982527" w="5318414">
                  <a:moveTo>
                    <a:pt x="0" y="0"/>
                  </a:moveTo>
                  <a:lnTo>
                    <a:pt x="5318414" y="0"/>
                  </a:lnTo>
                  <a:lnTo>
                    <a:pt x="5318414" y="1982528"/>
                  </a:lnTo>
                  <a:lnTo>
                    <a:pt x="0" y="1982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91162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409111" y="4422098"/>
            <a:ext cx="6097089" cy="1750102"/>
            <a:chOff x="0" y="0"/>
            <a:chExt cx="2408726" cy="6913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08726" cy="691398"/>
            </a:xfrm>
            <a:custGeom>
              <a:avLst/>
              <a:gdLst/>
              <a:ahLst/>
              <a:cxnLst/>
              <a:rect r="r" b="b" t="t" l="l"/>
              <a:pathLst>
                <a:path h="691398" w="2408726">
                  <a:moveTo>
                    <a:pt x="43172" y="0"/>
                  </a:moveTo>
                  <a:lnTo>
                    <a:pt x="2365554" y="0"/>
                  </a:lnTo>
                  <a:cubicBezTo>
                    <a:pt x="2389398" y="0"/>
                    <a:pt x="2408726" y="19329"/>
                    <a:pt x="2408726" y="43172"/>
                  </a:cubicBezTo>
                  <a:lnTo>
                    <a:pt x="2408726" y="648226"/>
                  </a:lnTo>
                  <a:cubicBezTo>
                    <a:pt x="2408726" y="659676"/>
                    <a:pt x="2404178" y="670657"/>
                    <a:pt x="2396081" y="678754"/>
                  </a:cubicBezTo>
                  <a:cubicBezTo>
                    <a:pt x="2387985" y="686850"/>
                    <a:pt x="2377004" y="691398"/>
                    <a:pt x="2365554" y="691398"/>
                  </a:cubicBezTo>
                  <a:lnTo>
                    <a:pt x="43172" y="691398"/>
                  </a:lnTo>
                  <a:cubicBezTo>
                    <a:pt x="31722" y="691398"/>
                    <a:pt x="20741" y="686850"/>
                    <a:pt x="12645" y="678754"/>
                  </a:cubicBezTo>
                  <a:cubicBezTo>
                    <a:pt x="4548" y="670657"/>
                    <a:pt x="0" y="659676"/>
                    <a:pt x="0" y="648226"/>
                  </a:cubicBezTo>
                  <a:lnTo>
                    <a:pt x="0" y="43172"/>
                  </a:lnTo>
                  <a:cubicBezTo>
                    <a:pt x="0" y="31722"/>
                    <a:pt x="4548" y="20741"/>
                    <a:pt x="12645" y="12645"/>
                  </a:cubicBezTo>
                  <a:cubicBezTo>
                    <a:pt x="20741" y="4548"/>
                    <a:pt x="31722" y="0"/>
                    <a:pt x="43172" y="0"/>
                  </a:cubicBezTo>
                  <a:close/>
                </a:path>
              </a:pathLst>
            </a:custGeom>
            <a:solidFill>
              <a:srgbClr val="6186C0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2408726" cy="7009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31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753766" y="4436090"/>
            <a:ext cx="5407780" cy="155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I’m attending SIOG 2026!</a:t>
            </a:r>
          </a:p>
          <a:p>
            <a:pPr algn="l">
              <a:lnSpc>
                <a:spcPts val="6300"/>
              </a:lnSpc>
            </a:pPr>
            <a:r>
              <a:rPr lang="en-US" b="true" sz="4500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Se</a:t>
            </a:r>
            <a:r>
              <a:rPr lang="en-US" b="true" sz="4500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e you in Valencia.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192000" cy="6858000"/>
          </a:xfrm>
          <a:custGeom>
            <a:avLst/>
            <a:gdLst/>
            <a:ahLst/>
            <a:cxnLst/>
            <a:rect r="r" b="b" t="t" l="l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96" r="0" b="-929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2192000" cy="6858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08080">
                <a:alpha val="19608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19075"/>
              <a:ext cx="4816593" cy="29284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8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31917" y="-404254"/>
            <a:ext cx="5157622" cy="2265930"/>
            <a:chOff x="0" y="0"/>
            <a:chExt cx="6876830" cy="302123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6876830" cy="3021239"/>
              <a:chOff x="0" y="0"/>
              <a:chExt cx="1661674" cy="73003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661674" cy="730033"/>
              </a:xfrm>
              <a:custGeom>
                <a:avLst/>
                <a:gdLst/>
                <a:ahLst/>
                <a:cxnLst/>
                <a:rect r="r" b="b" t="t" l="l"/>
                <a:pathLst>
                  <a:path h="730033" w="1661674">
                    <a:moveTo>
                      <a:pt x="52996" y="0"/>
                    </a:moveTo>
                    <a:lnTo>
                      <a:pt x="1608677" y="0"/>
                    </a:lnTo>
                    <a:cubicBezTo>
                      <a:pt x="1637947" y="0"/>
                      <a:pt x="1661674" y="23727"/>
                      <a:pt x="1661674" y="52996"/>
                    </a:cubicBezTo>
                    <a:lnTo>
                      <a:pt x="1661674" y="677037"/>
                    </a:lnTo>
                    <a:cubicBezTo>
                      <a:pt x="1661674" y="706306"/>
                      <a:pt x="1637947" y="730033"/>
                      <a:pt x="1608677" y="730033"/>
                    </a:cubicBezTo>
                    <a:lnTo>
                      <a:pt x="52996" y="730033"/>
                    </a:lnTo>
                    <a:cubicBezTo>
                      <a:pt x="23727" y="730033"/>
                      <a:pt x="0" y="706306"/>
                      <a:pt x="0" y="677037"/>
                    </a:cubicBezTo>
                    <a:lnTo>
                      <a:pt x="0" y="52996"/>
                    </a:lnTo>
                    <a:cubicBezTo>
                      <a:pt x="0" y="23727"/>
                      <a:pt x="23727" y="0"/>
                      <a:pt x="5299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1661674" cy="75860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7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1067186" y="743739"/>
              <a:ext cx="5318414" cy="1982527"/>
            </a:xfrm>
            <a:custGeom>
              <a:avLst/>
              <a:gdLst/>
              <a:ahLst/>
              <a:cxnLst/>
              <a:rect r="r" b="b" t="t" l="l"/>
              <a:pathLst>
                <a:path h="1982527" w="5318414">
                  <a:moveTo>
                    <a:pt x="0" y="0"/>
                  </a:moveTo>
                  <a:lnTo>
                    <a:pt x="5318414" y="0"/>
                  </a:lnTo>
                  <a:lnTo>
                    <a:pt x="5318414" y="1982528"/>
                  </a:lnTo>
                  <a:lnTo>
                    <a:pt x="0" y="1982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91162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409111" y="4422098"/>
            <a:ext cx="6097089" cy="1750102"/>
            <a:chOff x="0" y="0"/>
            <a:chExt cx="2408726" cy="6913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08726" cy="691398"/>
            </a:xfrm>
            <a:custGeom>
              <a:avLst/>
              <a:gdLst/>
              <a:ahLst/>
              <a:cxnLst/>
              <a:rect r="r" b="b" t="t" l="l"/>
              <a:pathLst>
                <a:path h="691398" w="2408726">
                  <a:moveTo>
                    <a:pt x="43172" y="0"/>
                  </a:moveTo>
                  <a:lnTo>
                    <a:pt x="2365554" y="0"/>
                  </a:lnTo>
                  <a:cubicBezTo>
                    <a:pt x="2389398" y="0"/>
                    <a:pt x="2408726" y="19329"/>
                    <a:pt x="2408726" y="43172"/>
                  </a:cubicBezTo>
                  <a:lnTo>
                    <a:pt x="2408726" y="648226"/>
                  </a:lnTo>
                  <a:cubicBezTo>
                    <a:pt x="2408726" y="659676"/>
                    <a:pt x="2404178" y="670657"/>
                    <a:pt x="2396081" y="678754"/>
                  </a:cubicBezTo>
                  <a:cubicBezTo>
                    <a:pt x="2387985" y="686850"/>
                    <a:pt x="2377004" y="691398"/>
                    <a:pt x="2365554" y="691398"/>
                  </a:cubicBezTo>
                  <a:lnTo>
                    <a:pt x="43172" y="691398"/>
                  </a:lnTo>
                  <a:cubicBezTo>
                    <a:pt x="31722" y="691398"/>
                    <a:pt x="20741" y="686850"/>
                    <a:pt x="12645" y="678754"/>
                  </a:cubicBezTo>
                  <a:cubicBezTo>
                    <a:pt x="4548" y="670657"/>
                    <a:pt x="0" y="659676"/>
                    <a:pt x="0" y="648226"/>
                  </a:cubicBezTo>
                  <a:lnTo>
                    <a:pt x="0" y="43172"/>
                  </a:lnTo>
                  <a:cubicBezTo>
                    <a:pt x="0" y="31722"/>
                    <a:pt x="4548" y="20741"/>
                    <a:pt x="12645" y="12645"/>
                  </a:cubicBezTo>
                  <a:cubicBezTo>
                    <a:pt x="20741" y="4548"/>
                    <a:pt x="31722" y="0"/>
                    <a:pt x="43172" y="0"/>
                  </a:cubicBezTo>
                  <a:close/>
                </a:path>
              </a:pathLst>
            </a:custGeom>
            <a:solidFill>
              <a:srgbClr val="6186C0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2408726" cy="7009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3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753766" y="4436090"/>
            <a:ext cx="5407780" cy="1550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I’m attending SIOG 2026!</a:t>
            </a:r>
          </a:p>
          <a:p>
            <a:pPr algn="l">
              <a:lnSpc>
                <a:spcPts val="6300"/>
              </a:lnSpc>
            </a:pPr>
            <a:r>
              <a:rPr lang="en-US" b="true" sz="4500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Ar</a:t>
            </a:r>
            <a:r>
              <a:rPr lang="en-US" b="true" sz="4500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e you?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85266"/>
            <a:ext cx="12192000" cy="4907125"/>
          </a:xfrm>
          <a:custGeom>
            <a:avLst/>
            <a:gdLst/>
            <a:ahLst/>
            <a:cxnLst/>
            <a:rect r="r" b="b" t="t" l="l"/>
            <a:pathLst>
              <a:path h="4907125" w="12192000">
                <a:moveTo>
                  <a:pt x="0" y="0"/>
                </a:moveTo>
                <a:lnTo>
                  <a:pt x="12192000" y="0"/>
                </a:lnTo>
                <a:lnTo>
                  <a:pt x="12192000" y="4907125"/>
                </a:lnTo>
                <a:lnTo>
                  <a:pt x="0" y="4907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870" r="0" b="-3287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33042" y="3078538"/>
            <a:ext cx="6128934" cy="2731109"/>
            <a:chOff x="0" y="0"/>
            <a:chExt cx="2421307" cy="10789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21307" cy="1078957"/>
            </a:xfrm>
            <a:custGeom>
              <a:avLst/>
              <a:gdLst/>
              <a:ahLst/>
              <a:cxnLst/>
              <a:rect r="r" b="b" t="t" l="l"/>
              <a:pathLst>
                <a:path h="1078957" w="2421307">
                  <a:moveTo>
                    <a:pt x="42948" y="0"/>
                  </a:moveTo>
                  <a:lnTo>
                    <a:pt x="2378359" y="0"/>
                  </a:lnTo>
                  <a:cubicBezTo>
                    <a:pt x="2402079" y="0"/>
                    <a:pt x="2421307" y="19228"/>
                    <a:pt x="2421307" y="42948"/>
                  </a:cubicBezTo>
                  <a:lnTo>
                    <a:pt x="2421307" y="1036009"/>
                  </a:lnTo>
                  <a:cubicBezTo>
                    <a:pt x="2421307" y="1059728"/>
                    <a:pt x="2402079" y="1078957"/>
                    <a:pt x="2378359" y="1078957"/>
                  </a:cubicBezTo>
                  <a:lnTo>
                    <a:pt x="42948" y="1078957"/>
                  </a:lnTo>
                  <a:cubicBezTo>
                    <a:pt x="19228" y="1078957"/>
                    <a:pt x="0" y="1059728"/>
                    <a:pt x="0" y="1036009"/>
                  </a:cubicBezTo>
                  <a:lnTo>
                    <a:pt x="0" y="42948"/>
                  </a:lnTo>
                  <a:cubicBezTo>
                    <a:pt x="0" y="19228"/>
                    <a:pt x="19228" y="0"/>
                    <a:pt x="42948" y="0"/>
                  </a:cubicBezTo>
                  <a:close/>
                </a:path>
              </a:pathLst>
            </a:custGeom>
            <a:solidFill>
              <a:srgbClr val="6186C0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421307" cy="10884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3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7130" y="63171"/>
            <a:ext cx="10917741" cy="1956095"/>
          </a:xfrm>
          <a:custGeom>
            <a:avLst/>
            <a:gdLst/>
            <a:ahLst/>
            <a:cxnLst/>
            <a:rect r="r" b="b" t="t" l="l"/>
            <a:pathLst>
              <a:path h="1956095" w="10917741">
                <a:moveTo>
                  <a:pt x="0" y="0"/>
                </a:moveTo>
                <a:lnTo>
                  <a:pt x="10917740" y="0"/>
                </a:lnTo>
                <a:lnTo>
                  <a:pt x="10917740" y="1956095"/>
                </a:lnTo>
                <a:lnTo>
                  <a:pt x="0" y="1956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2699" y="3343275"/>
            <a:ext cx="4175348" cy="144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b="true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I’m going to</a:t>
            </a:r>
          </a:p>
          <a:p>
            <a:pPr algn="l">
              <a:lnSpc>
                <a:spcPts val="3660"/>
              </a:lnSpc>
            </a:pPr>
            <a:r>
              <a:rPr lang="en-US" sz="3000" b="true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SIOG 2026 because</a:t>
            </a:r>
          </a:p>
          <a:p>
            <a:pPr algn="l">
              <a:lnSpc>
                <a:spcPts val="3660"/>
              </a:lnSpc>
            </a:pPr>
            <a:r>
              <a:rPr lang="en-US" sz="30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[enter reason]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85266"/>
            <a:ext cx="12192000" cy="4907125"/>
          </a:xfrm>
          <a:custGeom>
            <a:avLst/>
            <a:gdLst/>
            <a:ahLst/>
            <a:cxnLst/>
            <a:rect r="r" b="b" t="t" l="l"/>
            <a:pathLst>
              <a:path h="4907125" w="12192000">
                <a:moveTo>
                  <a:pt x="0" y="0"/>
                </a:moveTo>
                <a:lnTo>
                  <a:pt x="12192000" y="0"/>
                </a:lnTo>
                <a:lnTo>
                  <a:pt x="12192000" y="4907125"/>
                </a:lnTo>
                <a:lnTo>
                  <a:pt x="0" y="4907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870" r="0" b="-3287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94232" y="3078538"/>
            <a:ext cx="6190124" cy="2731109"/>
            <a:chOff x="0" y="0"/>
            <a:chExt cx="2445481" cy="10789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45481" cy="1078957"/>
            </a:xfrm>
            <a:custGeom>
              <a:avLst/>
              <a:gdLst/>
              <a:ahLst/>
              <a:cxnLst/>
              <a:rect r="r" b="b" t="t" l="l"/>
              <a:pathLst>
                <a:path h="1078957" w="2445481">
                  <a:moveTo>
                    <a:pt x="42523" y="0"/>
                  </a:moveTo>
                  <a:lnTo>
                    <a:pt x="2402958" y="0"/>
                  </a:lnTo>
                  <a:cubicBezTo>
                    <a:pt x="2426443" y="0"/>
                    <a:pt x="2445481" y="19038"/>
                    <a:pt x="2445481" y="42523"/>
                  </a:cubicBezTo>
                  <a:lnTo>
                    <a:pt x="2445481" y="1036433"/>
                  </a:lnTo>
                  <a:cubicBezTo>
                    <a:pt x="2445481" y="1059918"/>
                    <a:pt x="2426443" y="1078957"/>
                    <a:pt x="2402958" y="1078957"/>
                  </a:cubicBezTo>
                  <a:lnTo>
                    <a:pt x="42523" y="1078957"/>
                  </a:lnTo>
                  <a:cubicBezTo>
                    <a:pt x="19038" y="1078957"/>
                    <a:pt x="0" y="1059918"/>
                    <a:pt x="0" y="1036433"/>
                  </a:cubicBezTo>
                  <a:lnTo>
                    <a:pt x="0" y="42523"/>
                  </a:lnTo>
                  <a:cubicBezTo>
                    <a:pt x="0" y="19038"/>
                    <a:pt x="19038" y="0"/>
                    <a:pt x="42523" y="0"/>
                  </a:cubicBezTo>
                  <a:close/>
                </a:path>
              </a:pathLst>
            </a:custGeom>
            <a:solidFill>
              <a:srgbClr val="6186C0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445481" cy="10884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3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7130" y="63171"/>
            <a:ext cx="10917741" cy="1956095"/>
          </a:xfrm>
          <a:custGeom>
            <a:avLst/>
            <a:gdLst/>
            <a:ahLst/>
            <a:cxnLst/>
            <a:rect r="r" b="b" t="t" l="l"/>
            <a:pathLst>
              <a:path h="1956095" w="10917741">
                <a:moveTo>
                  <a:pt x="0" y="0"/>
                </a:moveTo>
                <a:lnTo>
                  <a:pt x="10917740" y="0"/>
                </a:lnTo>
                <a:lnTo>
                  <a:pt x="10917740" y="1956095"/>
                </a:lnTo>
                <a:lnTo>
                  <a:pt x="0" y="1956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2699" y="3296012"/>
            <a:ext cx="4175348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0"/>
              </a:lnSpc>
            </a:pPr>
            <a:r>
              <a:rPr lang="en-US" b="true" sz="3500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Join me in Valencia as we move from vision to impact in Geriatric Oncology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85266"/>
            <a:ext cx="12192000" cy="4907125"/>
          </a:xfrm>
          <a:custGeom>
            <a:avLst/>
            <a:gdLst/>
            <a:ahLst/>
            <a:cxnLst/>
            <a:rect r="r" b="b" t="t" l="l"/>
            <a:pathLst>
              <a:path h="4907125" w="12192000">
                <a:moveTo>
                  <a:pt x="0" y="0"/>
                </a:moveTo>
                <a:lnTo>
                  <a:pt x="12192000" y="0"/>
                </a:lnTo>
                <a:lnTo>
                  <a:pt x="12192000" y="4907125"/>
                </a:lnTo>
                <a:lnTo>
                  <a:pt x="0" y="4907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870" r="0" b="-3287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89418" y="3078538"/>
            <a:ext cx="5685311" cy="2731109"/>
            <a:chOff x="0" y="0"/>
            <a:chExt cx="2246049" cy="10789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46049" cy="1078957"/>
            </a:xfrm>
            <a:custGeom>
              <a:avLst/>
              <a:gdLst/>
              <a:ahLst/>
              <a:cxnLst/>
              <a:rect r="r" b="b" t="t" l="l"/>
              <a:pathLst>
                <a:path h="1078957" w="2246049">
                  <a:moveTo>
                    <a:pt x="46299" y="0"/>
                  </a:moveTo>
                  <a:lnTo>
                    <a:pt x="2199749" y="0"/>
                  </a:lnTo>
                  <a:cubicBezTo>
                    <a:pt x="2212029" y="0"/>
                    <a:pt x="2223805" y="4878"/>
                    <a:pt x="2232488" y="13561"/>
                  </a:cubicBezTo>
                  <a:cubicBezTo>
                    <a:pt x="2241171" y="22244"/>
                    <a:pt x="2246049" y="34020"/>
                    <a:pt x="2246049" y="46299"/>
                  </a:cubicBezTo>
                  <a:lnTo>
                    <a:pt x="2246049" y="1032658"/>
                  </a:lnTo>
                  <a:cubicBezTo>
                    <a:pt x="2246049" y="1058228"/>
                    <a:pt x="2225320" y="1078957"/>
                    <a:pt x="2199749" y="1078957"/>
                  </a:cubicBezTo>
                  <a:lnTo>
                    <a:pt x="46299" y="1078957"/>
                  </a:lnTo>
                  <a:cubicBezTo>
                    <a:pt x="34020" y="1078957"/>
                    <a:pt x="22244" y="1074079"/>
                    <a:pt x="13561" y="1065396"/>
                  </a:cubicBezTo>
                  <a:cubicBezTo>
                    <a:pt x="4878" y="1056713"/>
                    <a:pt x="0" y="1044937"/>
                    <a:pt x="0" y="1032658"/>
                  </a:cubicBezTo>
                  <a:lnTo>
                    <a:pt x="0" y="46299"/>
                  </a:lnTo>
                  <a:cubicBezTo>
                    <a:pt x="0" y="34020"/>
                    <a:pt x="4878" y="22244"/>
                    <a:pt x="13561" y="13561"/>
                  </a:cubicBezTo>
                  <a:cubicBezTo>
                    <a:pt x="22244" y="4878"/>
                    <a:pt x="34020" y="0"/>
                    <a:pt x="46299" y="0"/>
                  </a:cubicBezTo>
                  <a:close/>
                </a:path>
              </a:pathLst>
            </a:custGeom>
            <a:solidFill>
              <a:srgbClr val="6186C0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246049" cy="10884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3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37130" y="63171"/>
            <a:ext cx="10917741" cy="1956095"/>
          </a:xfrm>
          <a:custGeom>
            <a:avLst/>
            <a:gdLst/>
            <a:ahLst/>
            <a:cxnLst/>
            <a:rect r="r" b="b" t="t" l="l"/>
            <a:pathLst>
              <a:path h="1956095" w="10917741">
                <a:moveTo>
                  <a:pt x="0" y="0"/>
                </a:moveTo>
                <a:lnTo>
                  <a:pt x="10917740" y="0"/>
                </a:lnTo>
                <a:lnTo>
                  <a:pt x="10917740" y="1956095"/>
                </a:lnTo>
                <a:lnTo>
                  <a:pt x="0" y="1956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2699" y="3181204"/>
            <a:ext cx="4175348" cy="2411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2"/>
              </a:lnSpc>
            </a:pPr>
            <a:r>
              <a:rPr lang="en-US" sz="3100" b="true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I registered for</a:t>
            </a:r>
          </a:p>
          <a:p>
            <a:pPr algn="l">
              <a:lnSpc>
                <a:spcPts val="3782"/>
              </a:lnSpc>
            </a:pPr>
            <a:r>
              <a:rPr lang="en-US" sz="3100" b="true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SIOG 2025 with the</a:t>
            </a:r>
          </a:p>
          <a:p>
            <a:pPr algn="l">
              <a:lnSpc>
                <a:spcPts val="3782"/>
              </a:lnSpc>
            </a:pPr>
            <a:r>
              <a:rPr lang="en-US" sz="3100" b="true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Early Bird registration!</a:t>
            </a:r>
          </a:p>
          <a:p>
            <a:pPr algn="l">
              <a:lnSpc>
                <a:spcPts val="3660"/>
              </a:lnSpc>
            </a:pPr>
            <a:r>
              <a:rPr lang="en-US" sz="30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Don't miss your chance,</a:t>
            </a:r>
          </a:p>
          <a:p>
            <a:pPr algn="l">
              <a:lnSpc>
                <a:spcPts val="3660"/>
              </a:lnSpc>
            </a:pPr>
            <a:r>
              <a:rPr lang="en-US" sz="30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it ends on Sept 8!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DAGx_u8m8lU</dc:identifier>
  <dcterms:modified xsi:type="dcterms:W3CDTF">2011-08-01T06:04:30Z</dcterms:modified>
  <cp:revision>1</cp:revision>
  <dc:title>promo kit</dc:title>
</cp:coreProperties>
</file>