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5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5785-1B8A-9721-7249-B0540185B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0F494-995E-FE62-28DA-5C8E3460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A544-423B-1A86-F363-0FDFBCA8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414D-B933-D43F-2F6B-F58C6389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38E60-B68E-F35B-05C7-60E14F15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422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97BB-AF45-AC63-9B79-E8873971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BFBC-7025-3BE7-6ED8-FAE50A0F0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CF792-D9EA-6D7D-B1C4-3A5A3B4B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1C1F3-7870-AC22-7442-26DDD961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19EF9-71BC-6D73-DF2B-5C77A6F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68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20FF0-054B-B9E8-F352-3BC4B53C6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0B3BE-404D-7DA8-E698-CDB8D6A66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768B-4416-58F3-09A8-57A1BB88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39E1B-74CA-367B-EFB6-B1BD4277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574F-675A-D74B-16FD-4330BD39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5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0DDE-7448-8E42-5D12-847D7D4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7BB1-C2F4-AF6D-A206-00A722C0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A579-7FE7-C7D0-7945-0AB5B3D6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DF547-D2C8-6C85-AFDF-4770BC5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EC8B-A693-0C4E-A21D-4C197372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722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8665-AD80-B69C-1DD1-2027EB3E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22561-AA3B-BB75-AC82-7C6A7F9E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F20A6-40B0-3F48-F2B9-DACB2427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F370-0943-6600-5F3D-D767269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ECD8-A37B-668D-8BF3-9955514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41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8FEC-1063-DD85-AC49-50499949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30E9-D9A0-B51F-A54E-87ACE8E9A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34BFB-7A93-8A81-2D13-5C9B3CCB9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E1CE8-E2A1-45C4-158B-B211C683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D4F23-BC94-F9C4-6FC7-DDE19090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75945-186D-D627-517E-29424AD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632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0F4F-4AD4-CF73-CE23-BF1AB7C2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6E15-DFD4-A9EC-EE11-607748D5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FBA8B-819A-6211-B613-F1038A639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665EB-BED1-B77C-D455-C26821B92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869BA-A41B-F2D6-A851-A48E6356F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6371F-474A-E60F-B015-BE918920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97781-5016-92AC-A53C-3741426B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25DAF-1C3A-3A44-853C-BF4E9F76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65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4980-9A44-1F01-4097-6FEAFB97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E7A7E-E396-C760-C87C-EAA3D3E2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F7821-E0F6-A1CD-8F31-C6CF7A37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F8D9-00BF-2A6A-5F02-38A48ED5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928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3C24B-8816-AF44-CBE1-11BA29E1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092A8-27E6-8066-42E0-2E48B8B5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E09A-2B08-D19A-B667-BEB5B6C9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98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BE12-2D2E-DFC4-BB45-78E9B34A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08AC-FD24-4D68-FBA3-34D482D2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EC521-40A1-61CB-DD3A-06893C01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4B40E-D95F-1E51-A012-AE61FE4E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98696-13D9-4F33-74BE-E2E5CC5D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6DEE4-D9D1-6991-1EC6-CDE897CA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35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614D-CE16-22A2-EB8E-D328FCD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FCD7A-8928-5BB8-A2C2-BB609C913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7068-BF28-641F-1674-2FBFFA7C7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C1E9C-D966-6263-7A96-20A09BFB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96698-BC0A-4AF8-9008-696F7D1A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8FAD-23BF-9EE8-3618-CEAF9B20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3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EF7D7-52C1-20AE-AB20-88912659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932B4-0A69-64EB-8275-0DF08878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6EF68-47FC-7B56-A5B7-1F2979E8E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EE49DF-3EB9-4535-A04D-F920098A7794}" type="datetimeFigureOut">
              <a:rPr lang="en-DE" smtClean="0"/>
              <a:t>04/12/2025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0AD8C-7A89-CF0C-AAF6-FE539CC31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E63E-A608-5DC4-2A95-C35434571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A69F8-9143-4C71-A281-14EE67451FF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75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EBD2C-32E6-8195-A90A-A371157F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buildings and text&#10;&#10;AI-generated content may be incorrect.">
            <a:extLst>
              <a:ext uri="{FF2B5EF4-FFF2-40B4-BE49-F238E27FC236}">
                <a16:creationId xmlns:a16="http://schemas.microsoft.com/office/drawing/2014/main" id="{906FA662-509C-6808-1171-ACC6F48FF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Rex Na</dc:creator>
  <cp:lastModifiedBy>Rex Na</cp:lastModifiedBy>
  <cp:revision>5</cp:revision>
  <dcterms:created xsi:type="dcterms:W3CDTF">2025-02-24T09:06:56Z</dcterms:created>
  <dcterms:modified xsi:type="dcterms:W3CDTF">2025-12-05T15:22:17Z</dcterms:modified>
</cp:coreProperties>
</file>