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  <p:sldId id="267" r:id="rId3"/>
  </p:sldIdLst>
  <p:sldSz cx="12192000" cy="6858000"/>
  <p:notesSz cx="6858000" cy="9144000"/>
  <p:embeddedFontLst>
    <p:embeddedFont>
      <p:font typeface="Causten Round" panose="020B0604020202020204" charset="0"/>
      <p:regular r:id="rId4"/>
    </p:embeddedFont>
    <p:embeddedFont>
      <p:font typeface="Causten Round Bold" panose="020B0604020202020204" charset="0"/>
      <p:regular r:id="rId5"/>
    </p:embeddedFont>
    <p:embeddedFont>
      <p:font typeface="Gotham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22" autoAdjust="0"/>
  </p:normalViewPr>
  <p:slideViewPr>
    <p:cSldViewPr>
      <p:cViewPr varScale="1">
        <p:scale>
          <a:sx n="142" d="100"/>
          <a:sy n="142" d="100"/>
        </p:scale>
        <p:origin x="85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676005">
            <a:off x="1030858" y="2956384"/>
            <a:ext cx="4841237" cy="2769570"/>
            <a:chOff x="0" y="0"/>
            <a:chExt cx="1391745" cy="79618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91745" cy="796188"/>
            </a:xfrm>
            <a:custGeom>
              <a:avLst/>
              <a:gdLst/>
              <a:ahLst/>
              <a:cxnLst/>
              <a:rect l="l" t="t" r="r" b="b"/>
              <a:pathLst>
                <a:path w="1391745" h="796188">
                  <a:moveTo>
                    <a:pt x="0" y="0"/>
                  </a:moveTo>
                  <a:lnTo>
                    <a:pt x="1391745" y="0"/>
                  </a:lnTo>
                  <a:lnTo>
                    <a:pt x="1391745" y="796188"/>
                  </a:lnTo>
                  <a:lnTo>
                    <a:pt x="0" y="796188"/>
                  </a:lnTo>
                  <a:close/>
                </a:path>
              </a:pathLst>
            </a:custGeom>
            <a:solidFill>
              <a:srgbClr val="6485C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1391745" cy="824763"/>
            </a:xfrm>
            <a:prstGeom prst="rect">
              <a:avLst/>
            </a:prstGeom>
          </p:spPr>
          <p:txBody>
            <a:bodyPr lIns="27062" tIns="27062" rIns="27062" bIns="27062" rtlCol="0" anchor="ctr"/>
            <a:lstStyle/>
            <a:p>
              <a:pPr algn="ctr">
                <a:lnSpc>
                  <a:spcPts val="2237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99513" y="2762989"/>
            <a:ext cx="4940443" cy="3177526"/>
            <a:chOff x="0" y="0"/>
            <a:chExt cx="1420264" cy="91346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420264" cy="913466"/>
            </a:xfrm>
            <a:custGeom>
              <a:avLst/>
              <a:gdLst/>
              <a:ahLst/>
              <a:cxnLst/>
              <a:rect l="l" t="t" r="r" b="b"/>
              <a:pathLst>
                <a:path w="1420264" h="913466">
                  <a:moveTo>
                    <a:pt x="0" y="0"/>
                  </a:moveTo>
                  <a:lnTo>
                    <a:pt x="1420264" y="0"/>
                  </a:lnTo>
                  <a:lnTo>
                    <a:pt x="1420264" y="913466"/>
                  </a:lnTo>
                  <a:lnTo>
                    <a:pt x="0" y="913466"/>
                  </a:lnTo>
                  <a:close/>
                </a:path>
              </a:pathLst>
            </a:custGeom>
            <a:solidFill>
              <a:srgbClr val="5773A7">
                <a:alpha val="69804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1420264" cy="942041"/>
            </a:xfrm>
            <a:prstGeom prst="rect">
              <a:avLst/>
            </a:prstGeom>
          </p:spPr>
          <p:txBody>
            <a:bodyPr lIns="27062" tIns="27062" rIns="27062" bIns="27062" rtlCol="0" anchor="ctr"/>
            <a:lstStyle/>
            <a:p>
              <a:pPr algn="ctr">
                <a:lnSpc>
                  <a:spcPts val="223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7078110" y="2582014"/>
            <a:ext cx="4428090" cy="219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b="1" spc="-35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WE’RE EXHIBITING AT</a:t>
            </a:r>
          </a:p>
          <a:p>
            <a:pPr algn="ctr">
              <a:lnSpc>
                <a:spcPts val="5599"/>
              </a:lnSpc>
            </a:pPr>
            <a:r>
              <a:rPr lang="en-US" sz="3999" b="1" spc="-35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SIOG 2025</a:t>
            </a:r>
          </a:p>
        </p:txBody>
      </p:sp>
      <p:sp>
        <p:nvSpPr>
          <p:cNvPr id="9" name="Freeform 9"/>
          <p:cNvSpPr/>
          <p:nvPr/>
        </p:nvSpPr>
        <p:spPr>
          <a:xfrm>
            <a:off x="0" y="-203276"/>
            <a:ext cx="12192000" cy="2461029"/>
          </a:xfrm>
          <a:custGeom>
            <a:avLst/>
            <a:gdLst/>
            <a:ahLst/>
            <a:cxnLst/>
            <a:rect l="l" t="t" r="r" b="b"/>
            <a:pathLst>
              <a:path w="12192000" h="2461029">
                <a:moveTo>
                  <a:pt x="0" y="0"/>
                </a:moveTo>
                <a:lnTo>
                  <a:pt x="12192000" y="0"/>
                </a:lnTo>
                <a:lnTo>
                  <a:pt x="12192000" y="2461028"/>
                </a:lnTo>
                <a:lnTo>
                  <a:pt x="0" y="246102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2748" b="-21773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extBox 10"/>
          <p:cNvSpPr txBox="1"/>
          <p:nvPr/>
        </p:nvSpPr>
        <p:spPr>
          <a:xfrm>
            <a:off x="7328206" y="5397590"/>
            <a:ext cx="3828788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spc="6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Come and meet us at Booth #!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81255" y="3946834"/>
            <a:ext cx="4940443" cy="712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LOGO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676005">
            <a:off x="1030858" y="2956384"/>
            <a:ext cx="4841237" cy="2769570"/>
            <a:chOff x="0" y="0"/>
            <a:chExt cx="1391745" cy="79618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91745" cy="796188"/>
            </a:xfrm>
            <a:custGeom>
              <a:avLst/>
              <a:gdLst/>
              <a:ahLst/>
              <a:cxnLst/>
              <a:rect l="l" t="t" r="r" b="b"/>
              <a:pathLst>
                <a:path w="1391745" h="796188">
                  <a:moveTo>
                    <a:pt x="0" y="0"/>
                  </a:moveTo>
                  <a:lnTo>
                    <a:pt x="1391745" y="0"/>
                  </a:lnTo>
                  <a:lnTo>
                    <a:pt x="1391745" y="796188"/>
                  </a:lnTo>
                  <a:lnTo>
                    <a:pt x="0" y="796188"/>
                  </a:lnTo>
                  <a:close/>
                </a:path>
              </a:pathLst>
            </a:custGeom>
            <a:solidFill>
              <a:srgbClr val="6485C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1391745" cy="824763"/>
            </a:xfrm>
            <a:prstGeom prst="rect">
              <a:avLst/>
            </a:prstGeom>
          </p:spPr>
          <p:txBody>
            <a:bodyPr lIns="27062" tIns="27062" rIns="27062" bIns="27062" rtlCol="0" anchor="ctr"/>
            <a:lstStyle/>
            <a:p>
              <a:pPr algn="ctr">
                <a:lnSpc>
                  <a:spcPts val="2237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99513" y="2762989"/>
            <a:ext cx="4940443" cy="3177526"/>
            <a:chOff x="0" y="0"/>
            <a:chExt cx="1420264" cy="91346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420264" cy="913466"/>
            </a:xfrm>
            <a:custGeom>
              <a:avLst/>
              <a:gdLst/>
              <a:ahLst/>
              <a:cxnLst/>
              <a:rect l="l" t="t" r="r" b="b"/>
              <a:pathLst>
                <a:path w="1420264" h="913466">
                  <a:moveTo>
                    <a:pt x="0" y="0"/>
                  </a:moveTo>
                  <a:lnTo>
                    <a:pt x="1420264" y="0"/>
                  </a:lnTo>
                  <a:lnTo>
                    <a:pt x="1420264" y="913466"/>
                  </a:lnTo>
                  <a:lnTo>
                    <a:pt x="0" y="913466"/>
                  </a:lnTo>
                  <a:close/>
                </a:path>
              </a:pathLst>
            </a:custGeom>
            <a:solidFill>
              <a:srgbClr val="5773A7">
                <a:alpha val="69804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1420264" cy="942041"/>
            </a:xfrm>
            <a:prstGeom prst="rect">
              <a:avLst/>
            </a:prstGeom>
          </p:spPr>
          <p:txBody>
            <a:bodyPr lIns="27062" tIns="27062" rIns="27062" bIns="27062" rtlCol="0" anchor="ctr"/>
            <a:lstStyle/>
            <a:p>
              <a:pPr algn="ctr">
                <a:lnSpc>
                  <a:spcPts val="223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7078110" y="2543914"/>
            <a:ext cx="4428090" cy="18637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99"/>
              </a:lnSpc>
            </a:pPr>
            <a:r>
              <a:rPr lang="en-US" sz="4999" b="1" spc="-44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SPONSOR LEVEL</a:t>
            </a:r>
          </a:p>
        </p:txBody>
      </p:sp>
      <p:sp>
        <p:nvSpPr>
          <p:cNvPr id="9" name="Freeform 9"/>
          <p:cNvSpPr/>
          <p:nvPr/>
        </p:nvSpPr>
        <p:spPr>
          <a:xfrm>
            <a:off x="0" y="-203276"/>
            <a:ext cx="12192000" cy="2461029"/>
          </a:xfrm>
          <a:custGeom>
            <a:avLst/>
            <a:gdLst/>
            <a:ahLst/>
            <a:cxnLst/>
            <a:rect l="l" t="t" r="r" b="b"/>
            <a:pathLst>
              <a:path w="12192000" h="2461029">
                <a:moveTo>
                  <a:pt x="0" y="0"/>
                </a:moveTo>
                <a:lnTo>
                  <a:pt x="12192000" y="0"/>
                </a:lnTo>
                <a:lnTo>
                  <a:pt x="12192000" y="2461028"/>
                </a:lnTo>
                <a:lnTo>
                  <a:pt x="0" y="246102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2748" b="-21773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extBox 10"/>
          <p:cNvSpPr txBox="1"/>
          <p:nvPr/>
        </p:nvSpPr>
        <p:spPr>
          <a:xfrm>
            <a:off x="7414927" y="4826740"/>
            <a:ext cx="3754456" cy="100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spc="6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Come and meet us at SIOG 2025!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81255" y="3946834"/>
            <a:ext cx="4940443" cy="712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Causten Round Bold</vt:lpstr>
      <vt:lpstr>Gotham</vt:lpstr>
      <vt:lpstr>Causten Round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 kit</dc:title>
  <dc:creator>Lina Silva Salinas</dc:creator>
  <cp:lastModifiedBy>Lina Silva Salinas</cp:lastModifiedBy>
  <cp:revision>4</cp:revision>
  <dcterms:created xsi:type="dcterms:W3CDTF">2006-08-16T00:00:00Z</dcterms:created>
  <dcterms:modified xsi:type="dcterms:W3CDTF">2025-09-04T06:54:46Z</dcterms:modified>
  <dc:identifier>DAGx_u8m8lU</dc:identifier>
</cp:coreProperties>
</file>