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embeddedFontLst>
    <p:embeddedFont>
      <p:font typeface="Causten Round" panose="020B0604020202020204" charset="0"/>
      <p:regular r:id="rId4"/>
    </p:embeddedFont>
    <p:embeddedFont>
      <p:font typeface="Causten Round Bold" panose="020B0604020202020204" charset="0"/>
      <p:regular r:id="rId5"/>
    </p:embeddedFont>
    <p:embeddedFont>
      <p:font typeface="Causten Round Medium" panose="020B0604020202020204" charset="0"/>
      <p:regular r:id="rId6"/>
    </p:embeddedFont>
    <p:embeddedFont>
      <p:font typeface="Gotham" panose="020B0604020202020204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94622" autoAdjust="0"/>
  </p:normalViewPr>
  <p:slideViewPr>
    <p:cSldViewPr>
      <p:cViewPr varScale="1">
        <p:scale>
          <a:sx n="142" d="100"/>
          <a:sy n="142" d="100"/>
        </p:scale>
        <p:origin x="858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39127" y="27072"/>
            <a:ext cx="9364689" cy="1785538"/>
          </a:xfrm>
          <a:custGeom>
            <a:avLst/>
            <a:gdLst/>
            <a:ahLst/>
            <a:cxnLst/>
            <a:rect l="l" t="t" r="r" b="b"/>
            <a:pathLst>
              <a:path w="9364689" h="1785538">
                <a:moveTo>
                  <a:pt x="0" y="0"/>
                </a:moveTo>
                <a:lnTo>
                  <a:pt x="9364689" y="0"/>
                </a:lnTo>
                <a:lnTo>
                  <a:pt x="9364689" y="1785538"/>
                </a:lnTo>
                <a:lnTo>
                  <a:pt x="0" y="178553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24294" b="-240615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/>
          <p:cNvGrpSpPr/>
          <p:nvPr/>
        </p:nvGrpSpPr>
        <p:grpSpPr>
          <a:xfrm>
            <a:off x="7845892" y="-90100"/>
            <a:ext cx="5444766" cy="7042174"/>
            <a:chOff x="0" y="0"/>
            <a:chExt cx="7259688" cy="9389566"/>
          </a:xfrm>
        </p:grpSpPr>
        <p:grpSp>
          <p:nvGrpSpPr>
            <p:cNvPr id="4" name="Group 4"/>
            <p:cNvGrpSpPr>
              <a:grpSpLocks noChangeAspect="1"/>
            </p:cNvGrpSpPr>
            <p:nvPr/>
          </p:nvGrpSpPr>
          <p:grpSpPr>
            <a:xfrm>
              <a:off x="0" y="0"/>
              <a:ext cx="5973060" cy="9389566"/>
              <a:chOff x="0" y="0"/>
              <a:chExt cx="5146294" cy="8089900"/>
            </a:xfrm>
          </p:grpSpPr>
          <p:sp>
            <p:nvSpPr>
              <p:cNvPr id="5" name="Freeform 5"/>
              <p:cNvSpPr/>
              <p:nvPr/>
            </p:nvSpPr>
            <p:spPr>
              <a:xfrm>
                <a:off x="1967992" y="63500"/>
                <a:ext cx="3114802" cy="3417824"/>
              </a:xfrm>
              <a:custGeom>
                <a:avLst/>
                <a:gdLst/>
                <a:ahLst/>
                <a:cxnLst/>
                <a:rect l="l" t="t" r="r" b="b"/>
                <a:pathLst>
                  <a:path w="3114802" h="3417824">
                    <a:moveTo>
                      <a:pt x="2562606" y="0"/>
                    </a:moveTo>
                    <a:lnTo>
                      <a:pt x="5588" y="2572385"/>
                    </a:lnTo>
                    <a:lnTo>
                      <a:pt x="0" y="3417824"/>
                    </a:lnTo>
                    <a:lnTo>
                      <a:pt x="3114802" y="319024"/>
                    </a:lnTo>
                    <a:lnTo>
                      <a:pt x="3114802" y="0"/>
                    </a:lnTo>
                    <a:close/>
                  </a:path>
                </a:pathLst>
              </a:custGeom>
              <a:solidFill>
                <a:srgbClr val="6485C3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" name="Freeform 6"/>
              <p:cNvSpPr/>
              <p:nvPr/>
            </p:nvSpPr>
            <p:spPr>
              <a:xfrm>
                <a:off x="63500" y="596265"/>
                <a:ext cx="5019294" cy="7430135"/>
              </a:xfrm>
              <a:custGeom>
                <a:avLst/>
                <a:gdLst/>
                <a:ahLst/>
                <a:cxnLst/>
                <a:rect l="l" t="t" r="r" b="b"/>
                <a:pathLst>
                  <a:path w="5019294" h="7430135">
                    <a:moveTo>
                      <a:pt x="0" y="5019294"/>
                    </a:moveTo>
                    <a:lnTo>
                      <a:pt x="8382" y="6959600"/>
                    </a:lnTo>
                    <a:lnTo>
                      <a:pt x="1556766" y="7430135"/>
                    </a:lnTo>
                    <a:lnTo>
                      <a:pt x="4367276" y="7430135"/>
                    </a:lnTo>
                    <a:lnTo>
                      <a:pt x="4367276" y="6648958"/>
                    </a:lnTo>
                    <a:lnTo>
                      <a:pt x="1377188" y="5680964"/>
                    </a:lnTo>
                    <a:lnTo>
                      <a:pt x="5019294" y="2049272"/>
                    </a:lnTo>
                    <a:lnTo>
                      <a:pt x="5019294" y="0"/>
                    </a:lnTo>
                    <a:close/>
                  </a:path>
                </a:pathLst>
              </a:custGeom>
              <a:solidFill>
                <a:srgbClr val="5773A7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" name="Freeform 7"/>
              <p:cNvSpPr/>
              <p:nvPr/>
            </p:nvSpPr>
            <p:spPr>
              <a:xfrm>
                <a:off x="63500" y="5615559"/>
                <a:ext cx="5019294" cy="2410841"/>
              </a:xfrm>
              <a:custGeom>
                <a:avLst/>
                <a:gdLst/>
                <a:ahLst/>
                <a:cxnLst/>
                <a:rect l="l" t="t" r="r" b="b"/>
                <a:pathLst>
                  <a:path w="5019294" h="2410841">
                    <a:moveTo>
                      <a:pt x="8382" y="1940433"/>
                    </a:moveTo>
                    <a:lnTo>
                      <a:pt x="1225804" y="2410841"/>
                    </a:lnTo>
                    <a:lnTo>
                      <a:pt x="5019294" y="2410841"/>
                    </a:lnTo>
                    <a:lnTo>
                      <a:pt x="5019294" y="1841754"/>
                    </a:lnTo>
                    <a:lnTo>
                      <a:pt x="1377188" y="6616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485C3"/>
              </a:solidFill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" name="TextBox 8"/>
            <p:cNvSpPr txBox="1"/>
            <p:nvPr/>
          </p:nvSpPr>
          <p:spPr>
            <a:xfrm rot="-2700000">
              <a:off x="2071314" y="1698902"/>
              <a:ext cx="3167266" cy="83572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4794"/>
                </a:lnSpc>
              </a:pPr>
              <a:r>
                <a:rPr lang="en-US" sz="3424" b="1" spc="6">
                  <a:solidFill>
                    <a:srgbClr val="FFFFFF"/>
                  </a:solidFill>
                  <a:latin typeface="Causten Round Bold"/>
                  <a:ea typeface="Causten Round Bold"/>
                  <a:cs typeface="Causten Round Bold"/>
                  <a:sym typeface="Causten Round Bold"/>
                </a:rPr>
                <a:t>#SIOG2025</a:t>
              </a:r>
            </a:p>
          </p:txBody>
        </p:sp>
        <p:sp>
          <p:nvSpPr>
            <p:cNvPr id="9" name="TextBox 9"/>
            <p:cNvSpPr txBox="1"/>
            <p:nvPr/>
          </p:nvSpPr>
          <p:spPr>
            <a:xfrm rot="-2700000">
              <a:off x="133717" y="2643841"/>
              <a:ext cx="7424880" cy="223004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2676"/>
                </a:lnSpc>
              </a:pPr>
              <a:r>
                <a:rPr lang="en-US" sz="9054" b="1" spc="-72">
                  <a:solidFill>
                    <a:srgbClr val="FFFFFF"/>
                  </a:solidFill>
                  <a:latin typeface="Causten Round Bold"/>
                  <a:ea typeface="Causten Round Bold"/>
                  <a:cs typeface="Causten Round Bold"/>
                  <a:sym typeface="Causten Round Bold"/>
                </a:rPr>
                <a:t>Speaker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594691" y="4805905"/>
            <a:ext cx="7049664" cy="747807"/>
            <a:chOff x="0" y="0"/>
            <a:chExt cx="2785052" cy="29543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785052" cy="295430"/>
            </a:xfrm>
            <a:custGeom>
              <a:avLst/>
              <a:gdLst/>
              <a:ahLst/>
              <a:cxnLst/>
              <a:rect l="l" t="t" r="r" b="b"/>
              <a:pathLst>
                <a:path w="2785052" h="295430">
                  <a:moveTo>
                    <a:pt x="0" y="0"/>
                  </a:moveTo>
                  <a:lnTo>
                    <a:pt x="2785052" y="0"/>
                  </a:lnTo>
                  <a:lnTo>
                    <a:pt x="2785052" y="295430"/>
                  </a:lnTo>
                  <a:lnTo>
                    <a:pt x="0" y="295430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0"/>
              <a:ext cx="2785052" cy="29543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127"/>
                </a:lnSpc>
              </a:pPr>
              <a:endParaRPr/>
            </a:p>
          </p:txBody>
        </p:sp>
      </p:grpSp>
      <p:sp>
        <p:nvSpPr>
          <p:cNvPr id="13" name="TextBox 13"/>
          <p:cNvSpPr txBox="1"/>
          <p:nvPr/>
        </p:nvSpPr>
        <p:spPr>
          <a:xfrm>
            <a:off x="706887" y="4781749"/>
            <a:ext cx="6724735" cy="3478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6"/>
              </a:lnSpc>
            </a:pPr>
            <a:r>
              <a:rPr lang="en-US" sz="1700" b="1" spc="-10">
                <a:solidFill>
                  <a:srgbClr val="1D1D1B"/>
                </a:solidFill>
                <a:latin typeface="Causten Round Medium"/>
                <a:ea typeface="Causten Round Medium"/>
                <a:cs typeface="Causten Round Medium"/>
                <a:sym typeface="Causten Round Medium"/>
              </a:rPr>
              <a:t>Presentation title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2660157" y="2125725"/>
            <a:ext cx="4984198" cy="19697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558"/>
              </a:lnSpc>
            </a:pPr>
            <a:r>
              <a:rPr lang="en-US" sz="3999" b="1" spc="-31">
                <a:solidFill>
                  <a:srgbClr val="6485C3"/>
                </a:solidFill>
                <a:latin typeface="Causten Round Bold"/>
                <a:ea typeface="Causten Round Bold"/>
                <a:cs typeface="Causten Round Bold"/>
                <a:sym typeface="Causten Round Bold"/>
              </a:rPr>
              <a:t>I’M PRESENTING!</a:t>
            </a:r>
          </a:p>
          <a:p>
            <a:pPr algn="l">
              <a:lnSpc>
                <a:spcPts val="3418"/>
              </a:lnSpc>
            </a:pPr>
            <a:r>
              <a:rPr lang="en-US" sz="2999" spc="-23">
                <a:solidFill>
                  <a:srgbClr val="6485C3"/>
                </a:solidFill>
                <a:latin typeface="Causten Round"/>
                <a:ea typeface="Causten Round"/>
                <a:cs typeface="Causten Round"/>
                <a:sym typeface="Causten Round"/>
              </a:rPr>
              <a:t>Join me in Ghent as we</a:t>
            </a:r>
          </a:p>
          <a:p>
            <a:pPr algn="l">
              <a:lnSpc>
                <a:spcPts val="3418"/>
              </a:lnSpc>
            </a:pPr>
            <a:r>
              <a:rPr lang="en-US" sz="2999" spc="-23">
                <a:solidFill>
                  <a:srgbClr val="6485C3"/>
                </a:solidFill>
                <a:latin typeface="Causten Round"/>
                <a:ea typeface="Causten Round"/>
                <a:cs typeface="Causten Round"/>
                <a:sym typeface="Causten Round"/>
              </a:rPr>
              <a:t>Bridge Research and Clinical Practice in Geriatric Oncology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594691" y="4258021"/>
            <a:ext cx="2928510" cy="3954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76"/>
              </a:lnSpc>
            </a:pPr>
            <a:r>
              <a:rPr lang="en-US" sz="2054" b="1" spc="-16">
                <a:solidFill>
                  <a:srgbClr val="1D1D1B"/>
                </a:solidFill>
                <a:latin typeface="Causten Round Bold"/>
                <a:ea typeface="Causten Round Bold"/>
                <a:cs typeface="Causten Round Bold"/>
                <a:sym typeface="Causten Round Bold"/>
              </a:rPr>
              <a:t>Speaker name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594691" y="5906138"/>
            <a:ext cx="6724735" cy="6621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6"/>
              </a:lnSpc>
            </a:pPr>
            <a:r>
              <a:rPr lang="en-US" sz="1700" spc="-10">
                <a:solidFill>
                  <a:srgbClr val="1D1E1E"/>
                </a:solidFill>
                <a:latin typeface="Causten Round"/>
                <a:ea typeface="Causten Round"/>
                <a:cs typeface="Causten Round"/>
                <a:sym typeface="Causten Round"/>
              </a:rPr>
              <a:t>When: November 20 - 22, 2025</a:t>
            </a:r>
          </a:p>
          <a:p>
            <a:pPr algn="l">
              <a:lnSpc>
                <a:spcPts val="2526"/>
              </a:lnSpc>
            </a:pPr>
            <a:r>
              <a:rPr lang="en-US" sz="1700" spc="-10">
                <a:solidFill>
                  <a:srgbClr val="1D1E1E"/>
                </a:solidFill>
                <a:latin typeface="Causten Round"/>
                <a:ea typeface="Causten Round"/>
                <a:cs typeface="Causten Round"/>
                <a:sym typeface="Causten Round"/>
              </a:rPr>
              <a:t>Where: Ghent, Belgium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288105" y="2469575"/>
            <a:ext cx="2172027" cy="7016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1D1E1E"/>
                </a:solidFill>
                <a:latin typeface="Gotham"/>
                <a:ea typeface="Gotham"/>
                <a:cs typeface="Gotham"/>
                <a:sym typeface="Gotham"/>
              </a:rPr>
              <a:t>speaker picture</a:t>
            </a:r>
          </a:p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1D1E1E"/>
                </a:solidFill>
                <a:latin typeface="Gotham"/>
                <a:ea typeface="Gotham"/>
                <a:cs typeface="Gotham"/>
                <a:sym typeface="Gotham"/>
              </a:rPr>
              <a:t>(optional)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39127" y="27072"/>
            <a:ext cx="9364689" cy="1785538"/>
          </a:xfrm>
          <a:custGeom>
            <a:avLst/>
            <a:gdLst/>
            <a:ahLst/>
            <a:cxnLst/>
            <a:rect l="l" t="t" r="r" b="b"/>
            <a:pathLst>
              <a:path w="9364689" h="1785538">
                <a:moveTo>
                  <a:pt x="0" y="0"/>
                </a:moveTo>
                <a:lnTo>
                  <a:pt x="9364689" y="0"/>
                </a:lnTo>
                <a:lnTo>
                  <a:pt x="9364689" y="1785538"/>
                </a:lnTo>
                <a:lnTo>
                  <a:pt x="0" y="178553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24294" b="-240615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/>
          <p:cNvGrpSpPr/>
          <p:nvPr/>
        </p:nvGrpSpPr>
        <p:grpSpPr>
          <a:xfrm>
            <a:off x="7845892" y="-90100"/>
            <a:ext cx="5444766" cy="7042174"/>
            <a:chOff x="0" y="0"/>
            <a:chExt cx="7259688" cy="9389566"/>
          </a:xfrm>
        </p:grpSpPr>
        <p:grpSp>
          <p:nvGrpSpPr>
            <p:cNvPr id="4" name="Group 4"/>
            <p:cNvGrpSpPr>
              <a:grpSpLocks noChangeAspect="1"/>
            </p:cNvGrpSpPr>
            <p:nvPr/>
          </p:nvGrpSpPr>
          <p:grpSpPr>
            <a:xfrm>
              <a:off x="0" y="0"/>
              <a:ext cx="5973060" cy="9389566"/>
              <a:chOff x="0" y="0"/>
              <a:chExt cx="5146294" cy="8089900"/>
            </a:xfrm>
          </p:grpSpPr>
          <p:sp>
            <p:nvSpPr>
              <p:cNvPr id="5" name="Freeform 5"/>
              <p:cNvSpPr/>
              <p:nvPr/>
            </p:nvSpPr>
            <p:spPr>
              <a:xfrm>
                <a:off x="1967992" y="63500"/>
                <a:ext cx="3114802" cy="3417824"/>
              </a:xfrm>
              <a:custGeom>
                <a:avLst/>
                <a:gdLst/>
                <a:ahLst/>
                <a:cxnLst/>
                <a:rect l="l" t="t" r="r" b="b"/>
                <a:pathLst>
                  <a:path w="3114802" h="3417824">
                    <a:moveTo>
                      <a:pt x="2562606" y="0"/>
                    </a:moveTo>
                    <a:lnTo>
                      <a:pt x="5588" y="2572385"/>
                    </a:lnTo>
                    <a:lnTo>
                      <a:pt x="0" y="3417824"/>
                    </a:lnTo>
                    <a:lnTo>
                      <a:pt x="3114802" y="319024"/>
                    </a:lnTo>
                    <a:lnTo>
                      <a:pt x="3114802" y="0"/>
                    </a:lnTo>
                    <a:close/>
                  </a:path>
                </a:pathLst>
              </a:custGeom>
              <a:solidFill>
                <a:srgbClr val="6485C3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" name="Freeform 6"/>
              <p:cNvSpPr/>
              <p:nvPr/>
            </p:nvSpPr>
            <p:spPr>
              <a:xfrm>
                <a:off x="63500" y="596265"/>
                <a:ext cx="5019294" cy="7430135"/>
              </a:xfrm>
              <a:custGeom>
                <a:avLst/>
                <a:gdLst/>
                <a:ahLst/>
                <a:cxnLst/>
                <a:rect l="l" t="t" r="r" b="b"/>
                <a:pathLst>
                  <a:path w="5019294" h="7430135">
                    <a:moveTo>
                      <a:pt x="0" y="5019294"/>
                    </a:moveTo>
                    <a:lnTo>
                      <a:pt x="8382" y="6959600"/>
                    </a:lnTo>
                    <a:lnTo>
                      <a:pt x="1556766" y="7430135"/>
                    </a:lnTo>
                    <a:lnTo>
                      <a:pt x="4367276" y="7430135"/>
                    </a:lnTo>
                    <a:lnTo>
                      <a:pt x="4367276" y="6648958"/>
                    </a:lnTo>
                    <a:lnTo>
                      <a:pt x="1377188" y="5680964"/>
                    </a:lnTo>
                    <a:lnTo>
                      <a:pt x="5019294" y="2049272"/>
                    </a:lnTo>
                    <a:lnTo>
                      <a:pt x="5019294" y="0"/>
                    </a:lnTo>
                    <a:close/>
                  </a:path>
                </a:pathLst>
              </a:custGeom>
              <a:solidFill>
                <a:srgbClr val="5773A7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" name="Freeform 7"/>
              <p:cNvSpPr/>
              <p:nvPr/>
            </p:nvSpPr>
            <p:spPr>
              <a:xfrm>
                <a:off x="63500" y="5615559"/>
                <a:ext cx="5019294" cy="2410841"/>
              </a:xfrm>
              <a:custGeom>
                <a:avLst/>
                <a:gdLst/>
                <a:ahLst/>
                <a:cxnLst/>
                <a:rect l="l" t="t" r="r" b="b"/>
                <a:pathLst>
                  <a:path w="5019294" h="2410841">
                    <a:moveTo>
                      <a:pt x="8382" y="1940433"/>
                    </a:moveTo>
                    <a:lnTo>
                      <a:pt x="1225804" y="2410841"/>
                    </a:lnTo>
                    <a:lnTo>
                      <a:pt x="5019294" y="2410841"/>
                    </a:lnTo>
                    <a:lnTo>
                      <a:pt x="5019294" y="1841754"/>
                    </a:lnTo>
                    <a:lnTo>
                      <a:pt x="1377188" y="6616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485C3"/>
              </a:solidFill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" name="TextBox 8"/>
            <p:cNvSpPr txBox="1"/>
            <p:nvPr/>
          </p:nvSpPr>
          <p:spPr>
            <a:xfrm rot="-2700000">
              <a:off x="2071314" y="1698902"/>
              <a:ext cx="3167266" cy="83572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4794"/>
                </a:lnSpc>
              </a:pPr>
              <a:r>
                <a:rPr lang="en-US" sz="3424" b="1" spc="6">
                  <a:solidFill>
                    <a:srgbClr val="FFFFFF"/>
                  </a:solidFill>
                  <a:latin typeface="Causten Round Bold"/>
                  <a:ea typeface="Causten Round Bold"/>
                  <a:cs typeface="Causten Round Bold"/>
                  <a:sym typeface="Causten Round Bold"/>
                </a:rPr>
                <a:t>#SIOG2025</a:t>
              </a:r>
            </a:p>
          </p:txBody>
        </p:sp>
        <p:sp>
          <p:nvSpPr>
            <p:cNvPr id="9" name="TextBox 9"/>
            <p:cNvSpPr txBox="1"/>
            <p:nvPr/>
          </p:nvSpPr>
          <p:spPr>
            <a:xfrm rot="-2700000">
              <a:off x="133717" y="2643841"/>
              <a:ext cx="7424880" cy="223004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2676"/>
                </a:lnSpc>
              </a:pPr>
              <a:r>
                <a:rPr lang="en-US" sz="9054" b="1" spc="-72">
                  <a:solidFill>
                    <a:srgbClr val="FFFFFF"/>
                  </a:solidFill>
                  <a:latin typeface="Causten Round Bold"/>
                  <a:ea typeface="Causten Round Bold"/>
                  <a:cs typeface="Causten Round Bold"/>
                  <a:sym typeface="Causten Round Bold"/>
                </a:rPr>
                <a:t>Speaker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594691" y="4805905"/>
            <a:ext cx="7049664" cy="747807"/>
            <a:chOff x="0" y="0"/>
            <a:chExt cx="2785052" cy="29543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785052" cy="295430"/>
            </a:xfrm>
            <a:custGeom>
              <a:avLst/>
              <a:gdLst/>
              <a:ahLst/>
              <a:cxnLst/>
              <a:rect l="l" t="t" r="r" b="b"/>
              <a:pathLst>
                <a:path w="2785052" h="295430">
                  <a:moveTo>
                    <a:pt x="0" y="0"/>
                  </a:moveTo>
                  <a:lnTo>
                    <a:pt x="2785052" y="0"/>
                  </a:lnTo>
                  <a:lnTo>
                    <a:pt x="2785052" y="295430"/>
                  </a:lnTo>
                  <a:lnTo>
                    <a:pt x="0" y="295430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0"/>
              <a:ext cx="2785052" cy="29543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127"/>
                </a:lnSpc>
              </a:pPr>
              <a:endParaRPr/>
            </a:p>
          </p:txBody>
        </p:sp>
      </p:grpSp>
      <p:sp>
        <p:nvSpPr>
          <p:cNvPr id="13" name="TextBox 13"/>
          <p:cNvSpPr txBox="1"/>
          <p:nvPr/>
        </p:nvSpPr>
        <p:spPr>
          <a:xfrm>
            <a:off x="706887" y="4781749"/>
            <a:ext cx="6724735" cy="3478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6"/>
              </a:lnSpc>
            </a:pPr>
            <a:r>
              <a:rPr lang="en-US" sz="1700" b="1" spc="-10">
                <a:solidFill>
                  <a:srgbClr val="1D1D1B"/>
                </a:solidFill>
                <a:latin typeface="Causten Round Medium"/>
                <a:ea typeface="Causten Round Medium"/>
                <a:cs typeface="Causten Round Medium"/>
                <a:sym typeface="Causten Round Medium"/>
              </a:rPr>
              <a:t>Presentation title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2660157" y="2240934"/>
            <a:ext cx="4984198" cy="16078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988"/>
              </a:lnSpc>
            </a:pPr>
            <a:r>
              <a:rPr lang="en-US" sz="3499" spc="-27">
                <a:solidFill>
                  <a:srgbClr val="6485C3"/>
                </a:solidFill>
                <a:latin typeface="Causten Round"/>
                <a:ea typeface="Causten Round"/>
                <a:cs typeface="Causten Round"/>
                <a:sym typeface="Causten Round"/>
              </a:rPr>
              <a:t>I’m presenting at</a:t>
            </a:r>
          </a:p>
          <a:p>
            <a:pPr algn="l">
              <a:lnSpc>
                <a:spcPts val="3988"/>
              </a:lnSpc>
            </a:pPr>
            <a:r>
              <a:rPr lang="en-US" sz="3499" b="1" spc="-27">
                <a:solidFill>
                  <a:srgbClr val="6485C3"/>
                </a:solidFill>
                <a:latin typeface="Causten Round Bold"/>
                <a:ea typeface="Causten Round Bold"/>
                <a:cs typeface="Causten Round Bold"/>
                <a:sym typeface="Causten Round Bold"/>
              </a:rPr>
              <a:t>SIOG 2025</a:t>
            </a:r>
            <a:r>
              <a:rPr lang="en-US" sz="3499" spc="-27">
                <a:solidFill>
                  <a:srgbClr val="6485C3"/>
                </a:solidFill>
                <a:latin typeface="Causten Round"/>
                <a:ea typeface="Causten Round"/>
                <a:cs typeface="Causten Round"/>
                <a:sym typeface="Causten Round"/>
              </a:rPr>
              <a:t> this November in Ghent – Join me!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594691" y="4258021"/>
            <a:ext cx="2928510" cy="3954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76"/>
              </a:lnSpc>
            </a:pPr>
            <a:r>
              <a:rPr lang="en-US" sz="2054" b="1" spc="-16">
                <a:solidFill>
                  <a:srgbClr val="1D1D1B"/>
                </a:solidFill>
                <a:latin typeface="Causten Round Bold"/>
                <a:ea typeface="Causten Round Bold"/>
                <a:cs typeface="Causten Round Bold"/>
                <a:sym typeface="Causten Round Bold"/>
              </a:rPr>
              <a:t>Speaker name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594691" y="5906138"/>
            <a:ext cx="6724735" cy="6621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6"/>
              </a:lnSpc>
            </a:pPr>
            <a:r>
              <a:rPr lang="en-US" sz="1700" spc="-10">
                <a:solidFill>
                  <a:srgbClr val="1D1E1E"/>
                </a:solidFill>
                <a:latin typeface="Causten Round"/>
                <a:ea typeface="Causten Round"/>
                <a:cs typeface="Causten Round"/>
                <a:sym typeface="Causten Round"/>
              </a:rPr>
              <a:t>When: November 20 - 22, 2025</a:t>
            </a:r>
          </a:p>
          <a:p>
            <a:pPr algn="l">
              <a:lnSpc>
                <a:spcPts val="2526"/>
              </a:lnSpc>
            </a:pPr>
            <a:r>
              <a:rPr lang="en-US" sz="1700" spc="-10">
                <a:solidFill>
                  <a:srgbClr val="1D1E1E"/>
                </a:solidFill>
                <a:latin typeface="Causten Round"/>
                <a:ea typeface="Causten Round"/>
                <a:cs typeface="Causten Round"/>
                <a:sym typeface="Causten Round"/>
              </a:rPr>
              <a:t>Where: Ghent, Belgium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288105" y="2469575"/>
            <a:ext cx="2172027" cy="7016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1D1E1E"/>
                </a:solidFill>
                <a:latin typeface="Gotham"/>
                <a:ea typeface="Gotham"/>
                <a:cs typeface="Gotham"/>
                <a:sym typeface="Gotham"/>
              </a:rPr>
              <a:t>speaker picture</a:t>
            </a:r>
          </a:p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1D1E1E"/>
                </a:solidFill>
                <a:latin typeface="Gotham"/>
                <a:ea typeface="Gotham"/>
                <a:cs typeface="Gotham"/>
                <a:sym typeface="Gotham"/>
              </a:rPr>
              <a:t>(optional)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Causten Round</vt:lpstr>
      <vt:lpstr>Causten Round Bold</vt:lpstr>
      <vt:lpstr>Gotham</vt:lpstr>
      <vt:lpstr>Causten Round Medium</vt:lpstr>
      <vt:lpstr>Calibri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 kit</dc:title>
  <dc:creator>Lina Silva Salinas</dc:creator>
  <cp:lastModifiedBy>Lina Silva Salinas</cp:lastModifiedBy>
  <cp:revision>4</cp:revision>
  <dcterms:created xsi:type="dcterms:W3CDTF">2006-08-16T00:00:00Z</dcterms:created>
  <dcterms:modified xsi:type="dcterms:W3CDTF">2025-09-04T06:52:42Z</dcterms:modified>
  <dc:identifier>DAGx_u8m8lU</dc:identifier>
</cp:coreProperties>
</file>