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</p:sldIdLst>
  <p:sldSz cx="12192000" cy="6858000"/>
  <p:notesSz cx="6858000" cy="9144000"/>
  <p:embeddedFontLst>
    <p:embeddedFont>
      <p:font typeface="Causten Round" panose="020B0604020202020204" charset="0"/>
      <p:regular r:id="rId8"/>
    </p:embeddedFont>
    <p:embeddedFont>
      <p:font typeface="Causten Round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22" autoAdjust="0"/>
  </p:normalViewPr>
  <p:slideViewPr>
    <p:cSldViewPr>
      <p:cViewPr varScale="1">
        <p:scale>
          <a:sx n="142" d="100"/>
          <a:sy n="142" d="100"/>
        </p:scale>
        <p:origin x="858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085266"/>
            <a:ext cx="12192000" cy="4943871"/>
          </a:xfrm>
          <a:custGeom>
            <a:avLst/>
            <a:gdLst/>
            <a:ahLst/>
            <a:cxnLst/>
            <a:rect l="l" t="t" r="r" b="b"/>
            <a:pathLst>
              <a:path w="12192000" h="4943871">
                <a:moveTo>
                  <a:pt x="0" y="0"/>
                </a:moveTo>
                <a:lnTo>
                  <a:pt x="12192000" y="0"/>
                </a:lnTo>
                <a:lnTo>
                  <a:pt x="12192000" y="4943871"/>
                </a:lnTo>
                <a:lnTo>
                  <a:pt x="0" y="49438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552" r="-4113" b="-5061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-203276"/>
            <a:ext cx="12192000" cy="2461029"/>
          </a:xfrm>
          <a:custGeom>
            <a:avLst/>
            <a:gdLst/>
            <a:ahLst/>
            <a:cxnLst/>
            <a:rect l="l" t="t" r="r" b="b"/>
            <a:pathLst>
              <a:path w="12192000" h="2461029">
                <a:moveTo>
                  <a:pt x="0" y="0"/>
                </a:moveTo>
                <a:lnTo>
                  <a:pt x="12192000" y="0"/>
                </a:lnTo>
                <a:lnTo>
                  <a:pt x="12192000" y="2461028"/>
                </a:lnTo>
                <a:lnTo>
                  <a:pt x="0" y="24610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2748" b="-21773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-342900" y="3329985"/>
            <a:ext cx="4646131" cy="1974894"/>
            <a:chOff x="0" y="0"/>
            <a:chExt cx="1835509" cy="7802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35509" cy="780205"/>
            </a:xfrm>
            <a:custGeom>
              <a:avLst/>
              <a:gdLst/>
              <a:ahLst/>
              <a:cxnLst/>
              <a:rect l="l" t="t" r="r" b="b"/>
              <a:pathLst>
                <a:path w="1835509" h="780205">
                  <a:moveTo>
                    <a:pt x="56655" y="0"/>
                  </a:moveTo>
                  <a:lnTo>
                    <a:pt x="1778854" y="0"/>
                  </a:lnTo>
                  <a:cubicBezTo>
                    <a:pt x="1793879" y="0"/>
                    <a:pt x="1808290" y="5969"/>
                    <a:pt x="1818915" y="16594"/>
                  </a:cubicBezTo>
                  <a:cubicBezTo>
                    <a:pt x="1829539" y="27219"/>
                    <a:pt x="1835509" y="41629"/>
                    <a:pt x="1835509" y="56655"/>
                  </a:cubicBezTo>
                  <a:lnTo>
                    <a:pt x="1835509" y="723550"/>
                  </a:lnTo>
                  <a:cubicBezTo>
                    <a:pt x="1835509" y="754840"/>
                    <a:pt x="1810143" y="780205"/>
                    <a:pt x="1778854" y="780205"/>
                  </a:cubicBezTo>
                  <a:lnTo>
                    <a:pt x="56655" y="780205"/>
                  </a:lnTo>
                  <a:cubicBezTo>
                    <a:pt x="41629" y="780205"/>
                    <a:pt x="27219" y="774236"/>
                    <a:pt x="16594" y="763611"/>
                  </a:cubicBezTo>
                  <a:cubicBezTo>
                    <a:pt x="5969" y="752987"/>
                    <a:pt x="0" y="738576"/>
                    <a:pt x="0" y="723550"/>
                  </a:cubicBezTo>
                  <a:lnTo>
                    <a:pt x="0" y="56655"/>
                  </a:lnTo>
                  <a:cubicBezTo>
                    <a:pt x="0" y="41629"/>
                    <a:pt x="5969" y="27219"/>
                    <a:pt x="16594" y="16594"/>
                  </a:cubicBezTo>
                  <a:cubicBezTo>
                    <a:pt x="27219" y="5969"/>
                    <a:pt x="41629" y="0"/>
                    <a:pt x="56655" y="0"/>
                  </a:cubicBezTo>
                  <a:close/>
                </a:path>
              </a:pathLst>
            </a:custGeom>
            <a:solidFill>
              <a:srgbClr val="6485C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835509" cy="808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25317" y="3469135"/>
            <a:ext cx="3697152" cy="1601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6"/>
              </a:lnSpc>
            </a:pPr>
            <a:r>
              <a:rPr lang="en-US" sz="3300" b="1">
                <a:solidFill>
                  <a:srgbClr val="FFFFFF"/>
                </a:solidFill>
                <a:latin typeface="Causten Round Bold"/>
                <a:ea typeface="Causten Round Bold"/>
                <a:cs typeface="Causten Round Bold"/>
                <a:sym typeface="Causten Round Bold"/>
              </a:rPr>
              <a:t>I’M ATTENDING</a:t>
            </a:r>
          </a:p>
          <a:p>
            <a:pPr algn="l">
              <a:lnSpc>
                <a:spcPts val="4026"/>
              </a:lnSpc>
            </a:pPr>
            <a:r>
              <a:rPr lang="en-US" sz="3300" b="1">
                <a:solidFill>
                  <a:srgbClr val="FFFFFF"/>
                </a:solidFill>
                <a:latin typeface="Causten Round Bold"/>
                <a:ea typeface="Causten Round Bold"/>
                <a:cs typeface="Causten Round Bold"/>
                <a:sym typeface="Causten Round Bold"/>
              </a:rPr>
              <a:t>SIOG 2025!</a:t>
            </a:r>
          </a:p>
          <a:p>
            <a:pPr algn="l">
              <a:lnSpc>
                <a:spcPts val="4026"/>
              </a:lnSpc>
            </a:pPr>
            <a:r>
              <a:rPr lang="en-US" sz="3300">
                <a:solidFill>
                  <a:srgbClr val="FFFFFF"/>
                </a:solidFill>
                <a:latin typeface="Causten Round"/>
                <a:ea typeface="Causten Round"/>
                <a:cs typeface="Causten Round"/>
                <a:sym typeface="Causten Round"/>
              </a:rPr>
              <a:t>Will I see you there?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085266"/>
            <a:ext cx="12192000" cy="4943871"/>
          </a:xfrm>
          <a:custGeom>
            <a:avLst/>
            <a:gdLst/>
            <a:ahLst/>
            <a:cxnLst/>
            <a:rect l="l" t="t" r="r" b="b"/>
            <a:pathLst>
              <a:path w="12192000" h="4943871">
                <a:moveTo>
                  <a:pt x="0" y="0"/>
                </a:moveTo>
                <a:lnTo>
                  <a:pt x="12192000" y="0"/>
                </a:lnTo>
                <a:lnTo>
                  <a:pt x="12192000" y="4943871"/>
                </a:lnTo>
                <a:lnTo>
                  <a:pt x="0" y="49438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552" r="-4113" b="-5061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-203276"/>
            <a:ext cx="12192000" cy="2461029"/>
          </a:xfrm>
          <a:custGeom>
            <a:avLst/>
            <a:gdLst/>
            <a:ahLst/>
            <a:cxnLst/>
            <a:rect l="l" t="t" r="r" b="b"/>
            <a:pathLst>
              <a:path w="12192000" h="2461029">
                <a:moveTo>
                  <a:pt x="0" y="0"/>
                </a:moveTo>
                <a:lnTo>
                  <a:pt x="12192000" y="0"/>
                </a:lnTo>
                <a:lnTo>
                  <a:pt x="12192000" y="2461028"/>
                </a:lnTo>
                <a:lnTo>
                  <a:pt x="0" y="24610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2748" b="-21773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-342900" y="3329985"/>
            <a:ext cx="4265369" cy="1974894"/>
            <a:chOff x="0" y="0"/>
            <a:chExt cx="1685084" cy="7802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85084" cy="780205"/>
            </a:xfrm>
            <a:custGeom>
              <a:avLst/>
              <a:gdLst/>
              <a:ahLst/>
              <a:cxnLst/>
              <a:rect l="l" t="t" r="r" b="b"/>
              <a:pathLst>
                <a:path w="1685084" h="780205">
                  <a:moveTo>
                    <a:pt x="61712" y="0"/>
                  </a:moveTo>
                  <a:lnTo>
                    <a:pt x="1623372" y="0"/>
                  </a:lnTo>
                  <a:cubicBezTo>
                    <a:pt x="1657454" y="0"/>
                    <a:pt x="1685084" y="27629"/>
                    <a:pt x="1685084" y="61712"/>
                  </a:cubicBezTo>
                  <a:lnTo>
                    <a:pt x="1685084" y="718493"/>
                  </a:lnTo>
                  <a:cubicBezTo>
                    <a:pt x="1685084" y="752576"/>
                    <a:pt x="1657454" y="780205"/>
                    <a:pt x="1623372" y="780205"/>
                  </a:cubicBezTo>
                  <a:lnTo>
                    <a:pt x="61712" y="780205"/>
                  </a:lnTo>
                  <a:cubicBezTo>
                    <a:pt x="27629" y="780205"/>
                    <a:pt x="0" y="752576"/>
                    <a:pt x="0" y="718493"/>
                  </a:cubicBezTo>
                  <a:lnTo>
                    <a:pt x="0" y="61712"/>
                  </a:lnTo>
                  <a:cubicBezTo>
                    <a:pt x="0" y="27629"/>
                    <a:pt x="27629" y="0"/>
                    <a:pt x="61712" y="0"/>
                  </a:cubicBezTo>
                  <a:close/>
                </a:path>
              </a:pathLst>
            </a:custGeom>
            <a:solidFill>
              <a:srgbClr val="6485C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685084" cy="808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25317" y="3469135"/>
            <a:ext cx="3697152" cy="1601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6"/>
              </a:lnSpc>
            </a:pPr>
            <a:r>
              <a:rPr lang="en-US" sz="3300" b="1">
                <a:solidFill>
                  <a:srgbClr val="FFFFFF"/>
                </a:solidFill>
                <a:latin typeface="Causten Round Bold"/>
                <a:ea typeface="Causten Round Bold"/>
                <a:cs typeface="Causten Round Bold"/>
                <a:sym typeface="Causten Round Bold"/>
              </a:rPr>
              <a:t>I’M ATTENDING</a:t>
            </a:r>
          </a:p>
          <a:p>
            <a:pPr algn="l">
              <a:lnSpc>
                <a:spcPts val="4026"/>
              </a:lnSpc>
            </a:pPr>
            <a:r>
              <a:rPr lang="en-US" sz="3300" b="1">
                <a:solidFill>
                  <a:srgbClr val="FFFFFF"/>
                </a:solidFill>
                <a:latin typeface="Causten Round Bold"/>
                <a:ea typeface="Causten Round Bold"/>
                <a:cs typeface="Causten Round Bold"/>
                <a:sym typeface="Causten Round Bold"/>
              </a:rPr>
              <a:t>SIOG 2025!</a:t>
            </a:r>
          </a:p>
          <a:p>
            <a:pPr algn="l">
              <a:lnSpc>
                <a:spcPts val="4026"/>
              </a:lnSpc>
            </a:pPr>
            <a:r>
              <a:rPr lang="en-US" sz="3300">
                <a:solidFill>
                  <a:srgbClr val="FFFFFF"/>
                </a:solidFill>
                <a:latin typeface="Causten Round"/>
                <a:ea typeface="Causten Round"/>
                <a:cs typeface="Causten Round"/>
                <a:sym typeface="Causten Round"/>
              </a:rPr>
              <a:t>Are you?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085266"/>
            <a:ext cx="12192000" cy="4943871"/>
          </a:xfrm>
          <a:custGeom>
            <a:avLst/>
            <a:gdLst/>
            <a:ahLst/>
            <a:cxnLst/>
            <a:rect l="l" t="t" r="r" b="b"/>
            <a:pathLst>
              <a:path w="12192000" h="4943871">
                <a:moveTo>
                  <a:pt x="0" y="0"/>
                </a:moveTo>
                <a:lnTo>
                  <a:pt x="12192000" y="0"/>
                </a:lnTo>
                <a:lnTo>
                  <a:pt x="12192000" y="4943871"/>
                </a:lnTo>
                <a:lnTo>
                  <a:pt x="0" y="49438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552" r="-4113" b="-5061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-203276"/>
            <a:ext cx="12192000" cy="2461029"/>
          </a:xfrm>
          <a:custGeom>
            <a:avLst/>
            <a:gdLst/>
            <a:ahLst/>
            <a:cxnLst/>
            <a:rect l="l" t="t" r="r" b="b"/>
            <a:pathLst>
              <a:path w="12192000" h="2461029">
                <a:moveTo>
                  <a:pt x="0" y="0"/>
                </a:moveTo>
                <a:lnTo>
                  <a:pt x="12192000" y="0"/>
                </a:lnTo>
                <a:lnTo>
                  <a:pt x="12192000" y="2461028"/>
                </a:lnTo>
                <a:lnTo>
                  <a:pt x="0" y="24610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2748" b="-21773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-342900" y="3329985"/>
            <a:ext cx="4265369" cy="1974894"/>
            <a:chOff x="0" y="0"/>
            <a:chExt cx="1685084" cy="7802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85084" cy="780205"/>
            </a:xfrm>
            <a:custGeom>
              <a:avLst/>
              <a:gdLst/>
              <a:ahLst/>
              <a:cxnLst/>
              <a:rect l="l" t="t" r="r" b="b"/>
              <a:pathLst>
                <a:path w="1685084" h="780205">
                  <a:moveTo>
                    <a:pt x="61712" y="0"/>
                  </a:moveTo>
                  <a:lnTo>
                    <a:pt x="1623372" y="0"/>
                  </a:lnTo>
                  <a:cubicBezTo>
                    <a:pt x="1657454" y="0"/>
                    <a:pt x="1685084" y="27629"/>
                    <a:pt x="1685084" y="61712"/>
                  </a:cubicBezTo>
                  <a:lnTo>
                    <a:pt x="1685084" y="718493"/>
                  </a:lnTo>
                  <a:cubicBezTo>
                    <a:pt x="1685084" y="752576"/>
                    <a:pt x="1657454" y="780205"/>
                    <a:pt x="1623372" y="780205"/>
                  </a:cubicBezTo>
                  <a:lnTo>
                    <a:pt x="61712" y="780205"/>
                  </a:lnTo>
                  <a:cubicBezTo>
                    <a:pt x="27629" y="780205"/>
                    <a:pt x="0" y="752576"/>
                    <a:pt x="0" y="718493"/>
                  </a:cubicBezTo>
                  <a:lnTo>
                    <a:pt x="0" y="61712"/>
                  </a:lnTo>
                  <a:cubicBezTo>
                    <a:pt x="0" y="27629"/>
                    <a:pt x="27629" y="0"/>
                    <a:pt x="61712" y="0"/>
                  </a:cubicBezTo>
                  <a:close/>
                </a:path>
              </a:pathLst>
            </a:custGeom>
            <a:solidFill>
              <a:srgbClr val="6485C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685084" cy="808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25317" y="3469135"/>
            <a:ext cx="3697152" cy="1601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6"/>
              </a:lnSpc>
            </a:pPr>
            <a:r>
              <a:rPr lang="en-US" sz="3300" b="1">
                <a:solidFill>
                  <a:srgbClr val="FFFFFF"/>
                </a:solidFill>
                <a:latin typeface="Causten Round Bold"/>
                <a:ea typeface="Causten Round Bold"/>
                <a:cs typeface="Causten Round Bold"/>
                <a:sym typeface="Causten Round Bold"/>
              </a:rPr>
              <a:t>I’M ATTENDING</a:t>
            </a:r>
          </a:p>
          <a:p>
            <a:pPr algn="l">
              <a:lnSpc>
                <a:spcPts val="4026"/>
              </a:lnSpc>
            </a:pPr>
            <a:r>
              <a:rPr lang="en-US" sz="3300" b="1">
                <a:solidFill>
                  <a:srgbClr val="FFFFFF"/>
                </a:solidFill>
                <a:latin typeface="Causten Round Bold"/>
                <a:ea typeface="Causten Round Bold"/>
                <a:cs typeface="Causten Round Bold"/>
                <a:sym typeface="Causten Round Bold"/>
              </a:rPr>
              <a:t>SIOG 2025!</a:t>
            </a:r>
          </a:p>
          <a:p>
            <a:pPr algn="l">
              <a:lnSpc>
                <a:spcPts val="4026"/>
              </a:lnSpc>
            </a:pPr>
            <a:r>
              <a:rPr lang="en-US" sz="3300">
                <a:solidFill>
                  <a:srgbClr val="FFFFFF"/>
                </a:solidFill>
                <a:latin typeface="Causten Round"/>
                <a:ea typeface="Causten Round"/>
                <a:cs typeface="Causten Round"/>
                <a:sym typeface="Causten Round"/>
              </a:rPr>
              <a:t>See you in Ghent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085266"/>
            <a:ext cx="12192000" cy="4943871"/>
          </a:xfrm>
          <a:custGeom>
            <a:avLst/>
            <a:gdLst/>
            <a:ahLst/>
            <a:cxnLst/>
            <a:rect l="l" t="t" r="r" b="b"/>
            <a:pathLst>
              <a:path w="12192000" h="4943871">
                <a:moveTo>
                  <a:pt x="0" y="0"/>
                </a:moveTo>
                <a:lnTo>
                  <a:pt x="12192000" y="0"/>
                </a:lnTo>
                <a:lnTo>
                  <a:pt x="12192000" y="4943871"/>
                </a:lnTo>
                <a:lnTo>
                  <a:pt x="0" y="49438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552" r="-4113" b="-5061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-203276"/>
            <a:ext cx="12192000" cy="2461029"/>
          </a:xfrm>
          <a:custGeom>
            <a:avLst/>
            <a:gdLst/>
            <a:ahLst/>
            <a:cxnLst/>
            <a:rect l="l" t="t" r="r" b="b"/>
            <a:pathLst>
              <a:path w="12192000" h="2461029">
                <a:moveTo>
                  <a:pt x="0" y="0"/>
                </a:moveTo>
                <a:lnTo>
                  <a:pt x="12192000" y="0"/>
                </a:lnTo>
                <a:lnTo>
                  <a:pt x="12192000" y="2461028"/>
                </a:lnTo>
                <a:lnTo>
                  <a:pt x="0" y="24610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2748" b="-21773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-155145" y="3078538"/>
            <a:ext cx="4951037" cy="2731109"/>
            <a:chOff x="0" y="0"/>
            <a:chExt cx="1955965" cy="10789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55965" cy="1078957"/>
            </a:xfrm>
            <a:custGeom>
              <a:avLst/>
              <a:gdLst/>
              <a:ahLst/>
              <a:cxnLst/>
              <a:rect l="l" t="t" r="r" b="b"/>
              <a:pathLst>
                <a:path w="1955965" h="1078957">
                  <a:moveTo>
                    <a:pt x="53166" y="0"/>
                  </a:moveTo>
                  <a:lnTo>
                    <a:pt x="1902800" y="0"/>
                  </a:lnTo>
                  <a:cubicBezTo>
                    <a:pt x="1916900" y="0"/>
                    <a:pt x="1930423" y="5601"/>
                    <a:pt x="1940393" y="15572"/>
                  </a:cubicBezTo>
                  <a:cubicBezTo>
                    <a:pt x="1950364" y="25542"/>
                    <a:pt x="1955965" y="39065"/>
                    <a:pt x="1955965" y="53166"/>
                  </a:cubicBezTo>
                  <a:lnTo>
                    <a:pt x="1955965" y="1025791"/>
                  </a:lnTo>
                  <a:cubicBezTo>
                    <a:pt x="1955965" y="1055154"/>
                    <a:pt x="1932162" y="1078957"/>
                    <a:pt x="1902800" y="1078957"/>
                  </a:cubicBezTo>
                  <a:lnTo>
                    <a:pt x="53166" y="1078957"/>
                  </a:lnTo>
                  <a:cubicBezTo>
                    <a:pt x="23803" y="1078957"/>
                    <a:pt x="0" y="1055154"/>
                    <a:pt x="0" y="1025791"/>
                  </a:cubicBezTo>
                  <a:lnTo>
                    <a:pt x="0" y="53166"/>
                  </a:lnTo>
                  <a:cubicBezTo>
                    <a:pt x="0" y="23803"/>
                    <a:pt x="23803" y="0"/>
                    <a:pt x="53166" y="0"/>
                  </a:cubicBezTo>
                  <a:close/>
                </a:path>
              </a:pathLst>
            </a:custGeom>
            <a:solidFill>
              <a:srgbClr val="6485C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955965" cy="1107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32699" y="3343275"/>
            <a:ext cx="4175348" cy="1449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0"/>
              </a:lnSpc>
            </a:pPr>
            <a:r>
              <a:rPr lang="en-US" sz="3000" b="1">
                <a:solidFill>
                  <a:srgbClr val="FFFFFF"/>
                </a:solidFill>
                <a:latin typeface="Causten Round Bold"/>
                <a:ea typeface="Causten Round Bold"/>
                <a:cs typeface="Causten Round Bold"/>
                <a:sym typeface="Causten Round Bold"/>
              </a:rPr>
              <a:t>I’m going to</a:t>
            </a:r>
          </a:p>
          <a:p>
            <a:pPr algn="l">
              <a:lnSpc>
                <a:spcPts val="3660"/>
              </a:lnSpc>
            </a:pPr>
            <a:r>
              <a:rPr lang="en-US" sz="3000" b="1">
                <a:solidFill>
                  <a:srgbClr val="FFFFFF"/>
                </a:solidFill>
                <a:latin typeface="Causten Round Bold"/>
                <a:ea typeface="Causten Round Bold"/>
                <a:cs typeface="Causten Round Bold"/>
                <a:sym typeface="Causten Round Bold"/>
              </a:rPr>
              <a:t>SIOG 2025 because</a:t>
            </a:r>
          </a:p>
          <a:p>
            <a:pPr algn="l">
              <a:lnSpc>
                <a:spcPts val="3660"/>
              </a:lnSpc>
            </a:pPr>
            <a:r>
              <a:rPr lang="en-US" sz="3000">
                <a:solidFill>
                  <a:srgbClr val="FFFFFF"/>
                </a:solidFill>
                <a:latin typeface="Causten Round"/>
                <a:ea typeface="Causten Round"/>
                <a:cs typeface="Causten Round"/>
                <a:sym typeface="Causten Round"/>
              </a:rPr>
              <a:t>[enter reason]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085266"/>
            <a:ext cx="12192000" cy="4943871"/>
          </a:xfrm>
          <a:custGeom>
            <a:avLst/>
            <a:gdLst/>
            <a:ahLst/>
            <a:cxnLst/>
            <a:rect l="l" t="t" r="r" b="b"/>
            <a:pathLst>
              <a:path w="12192000" h="4943871">
                <a:moveTo>
                  <a:pt x="0" y="0"/>
                </a:moveTo>
                <a:lnTo>
                  <a:pt x="12192000" y="0"/>
                </a:lnTo>
                <a:lnTo>
                  <a:pt x="12192000" y="4943871"/>
                </a:lnTo>
                <a:lnTo>
                  <a:pt x="0" y="49438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552" r="-4113" b="-5061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-203276"/>
            <a:ext cx="12192000" cy="2461029"/>
          </a:xfrm>
          <a:custGeom>
            <a:avLst/>
            <a:gdLst/>
            <a:ahLst/>
            <a:cxnLst/>
            <a:rect l="l" t="t" r="r" b="b"/>
            <a:pathLst>
              <a:path w="12192000" h="2461029">
                <a:moveTo>
                  <a:pt x="0" y="0"/>
                </a:moveTo>
                <a:lnTo>
                  <a:pt x="12192000" y="0"/>
                </a:lnTo>
                <a:lnTo>
                  <a:pt x="12192000" y="2461028"/>
                </a:lnTo>
                <a:lnTo>
                  <a:pt x="0" y="24610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2748" b="-21773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-155145" y="3078538"/>
            <a:ext cx="4951037" cy="2731109"/>
            <a:chOff x="0" y="0"/>
            <a:chExt cx="1955965" cy="10789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55965" cy="1078957"/>
            </a:xfrm>
            <a:custGeom>
              <a:avLst/>
              <a:gdLst/>
              <a:ahLst/>
              <a:cxnLst/>
              <a:rect l="l" t="t" r="r" b="b"/>
              <a:pathLst>
                <a:path w="1955965" h="1078957">
                  <a:moveTo>
                    <a:pt x="53166" y="0"/>
                  </a:moveTo>
                  <a:lnTo>
                    <a:pt x="1902800" y="0"/>
                  </a:lnTo>
                  <a:cubicBezTo>
                    <a:pt x="1916900" y="0"/>
                    <a:pt x="1930423" y="5601"/>
                    <a:pt x="1940393" y="15572"/>
                  </a:cubicBezTo>
                  <a:cubicBezTo>
                    <a:pt x="1950364" y="25542"/>
                    <a:pt x="1955965" y="39065"/>
                    <a:pt x="1955965" y="53166"/>
                  </a:cubicBezTo>
                  <a:lnTo>
                    <a:pt x="1955965" y="1025791"/>
                  </a:lnTo>
                  <a:cubicBezTo>
                    <a:pt x="1955965" y="1055154"/>
                    <a:pt x="1932162" y="1078957"/>
                    <a:pt x="1902800" y="1078957"/>
                  </a:cubicBezTo>
                  <a:lnTo>
                    <a:pt x="53166" y="1078957"/>
                  </a:lnTo>
                  <a:cubicBezTo>
                    <a:pt x="23803" y="1078957"/>
                    <a:pt x="0" y="1055154"/>
                    <a:pt x="0" y="1025791"/>
                  </a:cubicBezTo>
                  <a:lnTo>
                    <a:pt x="0" y="53166"/>
                  </a:lnTo>
                  <a:cubicBezTo>
                    <a:pt x="0" y="23803"/>
                    <a:pt x="23803" y="0"/>
                    <a:pt x="53166" y="0"/>
                  </a:cubicBezTo>
                  <a:close/>
                </a:path>
              </a:pathLst>
            </a:custGeom>
            <a:solidFill>
              <a:srgbClr val="6485C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955965" cy="1107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32699" y="3305175"/>
            <a:ext cx="4175348" cy="219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9"/>
              </a:lnSpc>
            </a:pPr>
            <a:r>
              <a:rPr lang="en-US" sz="4499" b="1">
                <a:solidFill>
                  <a:srgbClr val="FFFFFF"/>
                </a:solidFill>
                <a:latin typeface="Causten Round Bold"/>
                <a:ea typeface="Causten Round Bold"/>
                <a:cs typeface="Causten Round Bold"/>
                <a:sym typeface="Causten Round Bold"/>
              </a:rPr>
              <a:t>Join me in Ghent to celebrate 25 years of SIOG!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085266"/>
            <a:ext cx="12192000" cy="4943871"/>
          </a:xfrm>
          <a:custGeom>
            <a:avLst/>
            <a:gdLst/>
            <a:ahLst/>
            <a:cxnLst/>
            <a:rect l="l" t="t" r="r" b="b"/>
            <a:pathLst>
              <a:path w="12192000" h="4943871">
                <a:moveTo>
                  <a:pt x="0" y="0"/>
                </a:moveTo>
                <a:lnTo>
                  <a:pt x="12192000" y="0"/>
                </a:lnTo>
                <a:lnTo>
                  <a:pt x="12192000" y="4943871"/>
                </a:lnTo>
                <a:lnTo>
                  <a:pt x="0" y="49438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552" r="-4113" b="-5061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-203276"/>
            <a:ext cx="12192000" cy="2461029"/>
          </a:xfrm>
          <a:custGeom>
            <a:avLst/>
            <a:gdLst/>
            <a:ahLst/>
            <a:cxnLst/>
            <a:rect l="l" t="t" r="r" b="b"/>
            <a:pathLst>
              <a:path w="12192000" h="2461029">
                <a:moveTo>
                  <a:pt x="0" y="0"/>
                </a:moveTo>
                <a:lnTo>
                  <a:pt x="12192000" y="0"/>
                </a:lnTo>
                <a:lnTo>
                  <a:pt x="12192000" y="2461028"/>
                </a:lnTo>
                <a:lnTo>
                  <a:pt x="0" y="24610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2748" b="-21773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-155145" y="3078538"/>
            <a:ext cx="4563193" cy="2731109"/>
            <a:chOff x="0" y="0"/>
            <a:chExt cx="1802743" cy="10789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02743" cy="1078957"/>
            </a:xfrm>
            <a:custGeom>
              <a:avLst/>
              <a:gdLst/>
              <a:ahLst/>
              <a:cxnLst/>
              <a:rect l="l" t="t" r="r" b="b"/>
              <a:pathLst>
                <a:path w="1802743" h="1078957">
                  <a:moveTo>
                    <a:pt x="57684" y="0"/>
                  </a:moveTo>
                  <a:lnTo>
                    <a:pt x="1745058" y="0"/>
                  </a:lnTo>
                  <a:cubicBezTo>
                    <a:pt x="1760357" y="0"/>
                    <a:pt x="1775030" y="6077"/>
                    <a:pt x="1785848" y="16895"/>
                  </a:cubicBezTo>
                  <a:cubicBezTo>
                    <a:pt x="1796665" y="27713"/>
                    <a:pt x="1802743" y="42386"/>
                    <a:pt x="1802743" y="57684"/>
                  </a:cubicBezTo>
                  <a:lnTo>
                    <a:pt x="1802743" y="1021272"/>
                  </a:lnTo>
                  <a:cubicBezTo>
                    <a:pt x="1802743" y="1053131"/>
                    <a:pt x="1776917" y="1078957"/>
                    <a:pt x="1745058" y="1078957"/>
                  </a:cubicBezTo>
                  <a:lnTo>
                    <a:pt x="57684" y="1078957"/>
                  </a:lnTo>
                  <a:cubicBezTo>
                    <a:pt x="25826" y="1078957"/>
                    <a:pt x="0" y="1053131"/>
                    <a:pt x="0" y="1021272"/>
                  </a:cubicBezTo>
                  <a:lnTo>
                    <a:pt x="0" y="57684"/>
                  </a:lnTo>
                  <a:cubicBezTo>
                    <a:pt x="0" y="25826"/>
                    <a:pt x="25826" y="0"/>
                    <a:pt x="57684" y="0"/>
                  </a:cubicBezTo>
                  <a:close/>
                </a:path>
              </a:pathLst>
            </a:custGeom>
            <a:solidFill>
              <a:srgbClr val="6485C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802743" cy="1107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32699" y="3188319"/>
            <a:ext cx="4175348" cy="2364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0"/>
              </a:lnSpc>
            </a:pPr>
            <a:r>
              <a:rPr lang="en-US" sz="3000">
                <a:solidFill>
                  <a:srgbClr val="FFFFFF"/>
                </a:solidFill>
                <a:latin typeface="Causten Round"/>
                <a:ea typeface="Causten Round"/>
                <a:cs typeface="Causten Round"/>
                <a:sym typeface="Causten Round"/>
              </a:rPr>
              <a:t>I registered for</a:t>
            </a:r>
          </a:p>
          <a:p>
            <a:pPr algn="l">
              <a:lnSpc>
                <a:spcPts val="3660"/>
              </a:lnSpc>
            </a:pPr>
            <a:r>
              <a:rPr lang="en-US" sz="3000" b="1">
                <a:solidFill>
                  <a:srgbClr val="FFFFFF"/>
                </a:solidFill>
                <a:latin typeface="Causten Round Bold"/>
                <a:ea typeface="Causten Round Bold"/>
                <a:cs typeface="Causten Round Bold"/>
                <a:sym typeface="Causten Round Bold"/>
              </a:rPr>
              <a:t>SIOG 2025</a:t>
            </a:r>
            <a:r>
              <a:rPr lang="en-US" sz="3000">
                <a:solidFill>
                  <a:srgbClr val="FFFFFF"/>
                </a:solidFill>
                <a:latin typeface="Causten Round"/>
                <a:ea typeface="Causten Round"/>
                <a:cs typeface="Causten Round"/>
                <a:sym typeface="Causten Round"/>
              </a:rPr>
              <a:t> with the</a:t>
            </a:r>
          </a:p>
          <a:p>
            <a:pPr algn="l">
              <a:lnSpc>
                <a:spcPts val="3660"/>
              </a:lnSpc>
            </a:pPr>
            <a:r>
              <a:rPr lang="en-US" sz="3000" b="1">
                <a:solidFill>
                  <a:srgbClr val="FFFFFF"/>
                </a:solidFill>
                <a:latin typeface="Causten Round Bold"/>
                <a:ea typeface="Causten Round Bold"/>
                <a:cs typeface="Causten Round Bold"/>
                <a:sym typeface="Causten Round Bold"/>
              </a:rPr>
              <a:t>Early Bird registration!</a:t>
            </a:r>
          </a:p>
          <a:p>
            <a:pPr algn="l">
              <a:lnSpc>
                <a:spcPts val="3660"/>
              </a:lnSpc>
            </a:pPr>
            <a:r>
              <a:rPr lang="en-US" sz="3000">
                <a:solidFill>
                  <a:srgbClr val="FFFFFF"/>
                </a:solidFill>
                <a:latin typeface="Causten Round"/>
                <a:ea typeface="Causten Round"/>
                <a:cs typeface="Causten Round"/>
                <a:sym typeface="Causten Round"/>
              </a:rPr>
              <a:t>Don't miss your chance,</a:t>
            </a:r>
          </a:p>
          <a:p>
            <a:pPr algn="l">
              <a:lnSpc>
                <a:spcPts val="3660"/>
              </a:lnSpc>
            </a:pPr>
            <a:r>
              <a:rPr lang="en-US" sz="3000" b="1">
                <a:solidFill>
                  <a:srgbClr val="FFFFFF"/>
                </a:solidFill>
                <a:latin typeface="Causten Round Bold"/>
                <a:ea typeface="Causten Round Bold"/>
                <a:cs typeface="Causten Round Bold"/>
                <a:sym typeface="Causten Round Bold"/>
              </a:rPr>
              <a:t>it ends on Sept 16!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Causten Round Bold</vt:lpstr>
      <vt:lpstr>Causten Round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 kit</dc:title>
  <dc:creator>Lina Silva Salinas</dc:creator>
  <cp:lastModifiedBy>Lina Silva Salinas</cp:lastModifiedBy>
  <cp:revision>4</cp:revision>
  <dcterms:created xsi:type="dcterms:W3CDTF">2006-08-16T00:00:00Z</dcterms:created>
  <dcterms:modified xsi:type="dcterms:W3CDTF">2025-09-04T06:54:02Z</dcterms:modified>
  <dc:identifier>DAGx_u8m8lU</dc:identifier>
</cp:coreProperties>
</file>